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32"/>
  </p:notesMasterIdLst>
  <p:sldIdLst>
    <p:sldId id="256" r:id="rId2"/>
    <p:sldId id="258" r:id="rId3"/>
    <p:sldId id="261" r:id="rId4"/>
    <p:sldId id="309" r:id="rId5"/>
    <p:sldId id="277" r:id="rId6"/>
    <p:sldId id="310" r:id="rId7"/>
    <p:sldId id="266" r:id="rId8"/>
    <p:sldId id="272" r:id="rId9"/>
    <p:sldId id="311" r:id="rId10"/>
    <p:sldId id="325" r:id="rId11"/>
    <p:sldId id="312" r:id="rId12"/>
    <p:sldId id="313" r:id="rId13"/>
    <p:sldId id="314" r:id="rId14"/>
    <p:sldId id="316" r:id="rId15"/>
    <p:sldId id="315" r:id="rId16"/>
    <p:sldId id="260" r:id="rId17"/>
    <p:sldId id="317" r:id="rId18"/>
    <p:sldId id="318" r:id="rId19"/>
    <p:sldId id="319" r:id="rId20"/>
    <p:sldId id="257" r:id="rId21"/>
    <p:sldId id="320" r:id="rId22"/>
    <p:sldId id="259" r:id="rId23"/>
    <p:sldId id="321" r:id="rId24"/>
    <p:sldId id="262" r:id="rId25"/>
    <p:sldId id="322" r:id="rId26"/>
    <p:sldId id="323" r:id="rId27"/>
    <p:sldId id="324" r:id="rId28"/>
    <p:sldId id="279" r:id="rId29"/>
    <p:sldId id="267" r:id="rId30"/>
    <p:sldId id="289" r:id="rId31"/>
  </p:sldIdLst>
  <p:sldSz cx="9144000" cy="5143500" type="screen16x9"/>
  <p:notesSz cx="6858000" cy="9144000"/>
  <p:embeddedFontLst>
    <p:embeddedFont>
      <p:font typeface="Fira Sans Condensed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orbel" panose="020B050302020402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C4EBDE-711D-4A22-9E15-5933D5DD4EA8}">
  <a:tblStyle styleId="{54C4EBDE-711D-4A22-9E15-5933D5DD4E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07" autoAdjust="0"/>
  </p:normalViewPr>
  <p:slideViewPr>
    <p:cSldViewPr snapToGrid="0">
      <p:cViewPr varScale="1">
        <p:scale>
          <a:sx n="140" d="100"/>
          <a:sy n="140" d="100"/>
        </p:scale>
        <p:origin x="846" y="234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jp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g>
</file>

<file path=ppt/media/image30.png>
</file>

<file path=ppt/media/image31.jpeg>
</file>

<file path=ppt/media/image32.jpeg>
</file>

<file path=ppt/media/image4.jpg>
</file>

<file path=ppt/media/image5.jp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eed426691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eed426691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417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eed426691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eed426691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251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6eeeb8ea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6eeeb8ea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384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6eeeb8ea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6eeeb8ea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6eeeb8ea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6eeeb8ea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445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6eeeb8ea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6eeeb8ea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161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6eeeb8ea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6eeeb8ea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552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eed426691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eed426691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eed426691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eed426691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9856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6eb7f53f9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6eb7f53f9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eb7f53f97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6eb7f53f97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eed426691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eed426691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366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6eeeb8ea7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6eeeb8ea7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6eeeb8ea7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6eeeb8ea7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28094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6eeeb8ea7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6eeeb8ea7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99721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eed426691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eed426691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6eeeb8ea76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6eeeb8ea76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g6eed426691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0" name="Google Shape;1770;g6eed426691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6eb7f53f97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6eb7f53f97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6eed42669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6eed42669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38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6eed42669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6eed42669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6eed42669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6eed42669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1707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6eeeb8ea76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6eeeb8ea76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6eed42669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6eed42669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6eed42669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6eed42669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2579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092900" y="1367150"/>
            <a:ext cx="3606000" cy="15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4800"/>
              <a:buFont typeface="Fira Sans Condensed"/>
              <a:buNone/>
              <a:defRPr sz="4800" b="1">
                <a:solidFill>
                  <a:srgbClr val="E1A10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6000"/>
              <a:buNone/>
              <a:defRPr sz="6000"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470000" y="2983750"/>
            <a:ext cx="2851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ira Sans Condensed"/>
              <a:buNone/>
              <a:defRPr sz="2000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 sz="2800"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ONE_COLUMN_TEXT_1">
    <p:bg>
      <p:bgPr>
        <a:solidFill>
          <a:srgbClr val="EFE9DE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_HEADER_1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/>
          <p:nvPr/>
        </p:nvSpPr>
        <p:spPr>
          <a:xfrm>
            <a:off x="-847950" y="-36762"/>
            <a:ext cx="7060400" cy="5217025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4"/>
          <p:cNvSpPr txBox="1">
            <a:spLocks noGrp="1"/>
          </p:cNvSpPr>
          <p:nvPr>
            <p:ph type="title"/>
          </p:nvPr>
        </p:nvSpPr>
        <p:spPr>
          <a:xfrm>
            <a:off x="1106451" y="2531850"/>
            <a:ext cx="344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4"/>
          <p:cNvSpPr txBox="1">
            <a:spLocks noGrp="1"/>
          </p:cNvSpPr>
          <p:nvPr>
            <p:ph type="title" idx="2" hasCustomPrompt="1"/>
          </p:nvPr>
        </p:nvSpPr>
        <p:spPr>
          <a:xfrm>
            <a:off x="1106451" y="1497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4"/>
          <p:cNvSpPr txBox="1">
            <a:spLocks noGrp="1"/>
          </p:cNvSpPr>
          <p:nvPr>
            <p:ph type="subTitle" idx="1"/>
          </p:nvPr>
        </p:nvSpPr>
        <p:spPr>
          <a:xfrm>
            <a:off x="1106451" y="3642050"/>
            <a:ext cx="2851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Condensed"/>
              <a:buNone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ONE_COLUMN_TEXT_2">
    <p:bg>
      <p:bgPr>
        <a:solidFill>
          <a:srgbClr val="EFE9DE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/>
          <p:nvPr/>
        </p:nvSpPr>
        <p:spPr>
          <a:xfrm flipH="1">
            <a:off x="-69096" y="-646033"/>
            <a:ext cx="10437471" cy="5768412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9"/>
          <p:cNvSpPr/>
          <p:nvPr/>
        </p:nvSpPr>
        <p:spPr>
          <a:xfrm rot="-5400000">
            <a:off x="-1379323" y="555839"/>
            <a:ext cx="4370006" cy="1611363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title"/>
          </p:nvPr>
        </p:nvSpPr>
        <p:spPr>
          <a:xfrm>
            <a:off x="1025225" y="575775"/>
            <a:ext cx="3369600" cy="14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body" idx="1"/>
          </p:nvPr>
        </p:nvSpPr>
        <p:spPr>
          <a:xfrm>
            <a:off x="1025225" y="1983050"/>
            <a:ext cx="3841500" cy="14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29"/>
          <p:cNvSpPr txBox="1"/>
          <p:nvPr/>
        </p:nvSpPr>
        <p:spPr>
          <a:xfrm>
            <a:off x="1025225" y="3605375"/>
            <a:ext cx="31926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_2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/>
          <p:nvPr/>
        </p:nvSpPr>
        <p:spPr>
          <a:xfrm rot="10315358">
            <a:off x="-418306" y="-1189476"/>
            <a:ext cx="7455928" cy="8010265"/>
          </a:xfrm>
          <a:custGeom>
            <a:avLst/>
            <a:gdLst/>
            <a:ahLst/>
            <a:cxnLst/>
            <a:rect l="l" t="t" r="r" b="b"/>
            <a:pathLst>
              <a:path w="44009" h="47281" extrusionOk="0">
                <a:moveTo>
                  <a:pt x="33884" y="0"/>
                </a:moveTo>
                <a:cubicBezTo>
                  <a:pt x="33884" y="0"/>
                  <a:pt x="42340" y="9290"/>
                  <a:pt x="32634" y="11791"/>
                </a:cubicBezTo>
                <a:cubicBezTo>
                  <a:pt x="22928" y="14292"/>
                  <a:pt x="13995" y="13279"/>
                  <a:pt x="13280" y="25130"/>
                </a:cubicBezTo>
                <a:cubicBezTo>
                  <a:pt x="12566" y="36978"/>
                  <a:pt x="15536" y="41480"/>
                  <a:pt x="7682" y="42577"/>
                </a:cubicBezTo>
                <a:cubicBezTo>
                  <a:pt x="0" y="43648"/>
                  <a:pt x="121" y="47281"/>
                  <a:pt x="121" y="47281"/>
                </a:cubicBezTo>
                <a:lnTo>
                  <a:pt x="41983" y="47281"/>
                </a:lnTo>
                <a:cubicBezTo>
                  <a:pt x="41984" y="47281"/>
                  <a:pt x="41985" y="47281"/>
                  <a:pt x="41986" y="47281"/>
                </a:cubicBezTo>
                <a:cubicBezTo>
                  <a:pt x="43103" y="47281"/>
                  <a:pt x="44008" y="46374"/>
                  <a:pt x="44007" y="45257"/>
                </a:cubicBezTo>
                <a:lnTo>
                  <a:pt x="44007" y="2025"/>
                </a:lnTo>
                <a:cubicBezTo>
                  <a:pt x="44008" y="907"/>
                  <a:pt x="43101" y="0"/>
                  <a:pt x="41983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 rot="10800000">
            <a:off x="6448289" y="-74517"/>
            <a:ext cx="2771910" cy="2757967"/>
          </a:xfrm>
          <a:custGeom>
            <a:avLst/>
            <a:gdLst/>
            <a:ahLst/>
            <a:cxnLst/>
            <a:rect l="l" t="t" r="r" b="b"/>
            <a:pathLst>
              <a:path w="14589" h="14516" extrusionOk="0">
                <a:moveTo>
                  <a:pt x="668" y="0"/>
                </a:moveTo>
                <a:cubicBezTo>
                  <a:pt x="564" y="0"/>
                  <a:pt x="459" y="10"/>
                  <a:pt x="356" y="29"/>
                </a:cubicBezTo>
                <a:cubicBezTo>
                  <a:pt x="253" y="47"/>
                  <a:pt x="153" y="76"/>
                  <a:pt x="55" y="114"/>
                </a:cubicBezTo>
                <a:cubicBezTo>
                  <a:pt x="21" y="156"/>
                  <a:pt x="1" y="209"/>
                  <a:pt x="1" y="263"/>
                </a:cubicBezTo>
                <a:lnTo>
                  <a:pt x="1" y="14281"/>
                </a:lnTo>
                <a:cubicBezTo>
                  <a:pt x="1" y="14411"/>
                  <a:pt x="106" y="14516"/>
                  <a:pt x="237" y="14516"/>
                </a:cubicBezTo>
                <a:lnTo>
                  <a:pt x="9837" y="14516"/>
                </a:lnTo>
                <a:cubicBezTo>
                  <a:pt x="12561" y="13402"/>
                  <a:pt x="14589" y="10632"/>
                  <a:pt x="13959" y="7549"/>
                </a:cubicBezTo>
                <a:cubicBezTo>
                  <a:pt x="13561" y="5609"/>
                  <a:pt x="11996" y="3405"/>
                  <a:pt x="9860" y="3270"/>
                </a:cubicBezTo>
                <a:cubicBezTo>
                  <a:pt x="9823" y="3268"/>
                  <a:pt x="9785" y="3266"/>
                  <a:pt x="9747" y="3266"/>
                </a:cubicBezTo>
                <a:cubicBezTo>
                  <a:pt x="8272" y="3266"/>
                  <a:pt x="6369" y="4996"/>
                  <a:pt x="4794" y="4996"/>
                </a:cubicBezTo>
                <a:cubicBezTo>
                  <a:pt x="4188" y="4996"/>
                  <a:pt x="3631" y="4739"/>
                  <a:pt x="3166" y="4030"/>
                </a:cubicBezTo>
                <a:cubicBezTo>
                  <a:pt x="2553" y="3095"/>
                  <a:pt x="2801" y="1884"/>
                  <a:pt x="2264" y="924"/>
                </a:cubicBezTo>
                <a:cubicBezTo>
                  <a:pt x="1995" y="445"/>
                  <a:pt x="1507" y="123"/>
                  <a:pt x="982" y="29"/>
                </a:cubicBezTo>
                <a:cubicBezTo>
                  <a:pt x="878" y="10"/>
                  <a:pt x="773" y="0"/>
                  <a:pt x="668" y="0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_2_2_1_1">
    <p:bg>
      <p:bgPr>
        <a:solidFill>
          <a:schemeClr val="accent4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/>
          <p:nvPr/>
        </p:nvSpPr>
        <p:spPr>
          <a:xfrm>
            <a:off x="3807551" y="2267811"/>
            <a:ext cx="5387228" cy="2977326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3384811" y="0"/>
            <a:ext cx="5759074" cy="2123557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0" y="2022739"/>
            <a:ext cx="2428772" cy="3160480"/>
          </a:xfrm>
          <a:custGeom>
            <a:avLst/>
            <a:gdLst/>
            <a:ahLst/>
            <a:cxnLst/>
            <a:rect l="l" t="t" r="r" b="b"/>
            <a:pathLst>
              <a:path w="67734" h="88140" extrusionOk="0">
                <a:moveTo>
                  <a:pt x="1" y="1"/>
                </a:moveTo>
                <a:lnTo>
                  <a:pt x="1" y="88140"/>
                </a:lnTo>
                <a:lnTo>
                  <a:pt x="51731" y="88140"/>
                </a:lnTo>
                <a:cubicBezTo>
                  <a:pt x="47603" y="84759"/>
                  <a:pt x="44252" y="80587"/>
                  <a:pt x="42134" y="75339"/>
                </a:cubicBezTo>
                <a:cubicBezTo>
                  <a:pt x="40534" y="71072"/>
                  <a:pt x="39201" y="63873"/>
                  <a:pt x="44001" y="60940"/>
                </a:cubicBezTo>
                <a:cubicBezTo>
                  <a:pt x="53334" y="55073"/>
                  <a:pt x="66401" y="50807"/>
                  <a:pt x="67733" y="38807"/>
                </a:cubicBezTo>
                <a:cubicBezTo>
                  <a:pt x="67733" y="38008"/>
                  <a:pt x="66934" y="36407"/>
                  <a:pt x="66133" y="36140"/>
                </a:cubicBezTo>
                <a:cubicBezTo>
                  <a:pt x="60266" y="33207"/>
                  <a:pt x="49333" y="32674"/>
                  <a:pt x="52268" y="24941"/>
                </a:cubicBezTo>
                <a:cubicBezTo>
                  <a:pt x="53868" y="20674"/>
                  <a:pt x="58934" y="16941"/>
                  <a:pt x="57334" y="11875"/>
                </a:cubicBezTo>
                <a:cubicBezTo>
                  <a:pt x="56533" y="9741"/>
                  <a:pt x="54401" y="7342"/>
                  <a:pt x="52268" y="6541"/>
                </a:cubicBezTo>
                <a:cubicBezTo>
                  <a:pt x="49568" y="5296"/>
                  <a:pt x="46706" y="4980"/>
                  <a:pt x="43761" y="4980"/>
                </a:cubicBezTo>
                <a:cubicBezTo>
                  <a:pt x="40731" y="4980"/>
                  <a:pt x="37614" y="5314"/>
                  <a:pt x="34494" y="5314"/>
                </a:cubicBezTo>
                <a:cubicBezTo>
                  <a:pt x="32859" y="5314"/>
                  <a:pt x="31224" y="5222"/>
                  <a:pt x="29601" y="4943"/>
                </a:cubicBezTo>
                <a:cubicBezTo>
                  <a:pt x="27468" y="4675"/>
                  <a:pt x="25068" y="4409"/>
                  <a:pt x="23201" y="4142"/>
                </a:cubicBezTo>
                <a:cubicBezTo>
                  <a:pt x="15282" y="3285"/>
                  <a:pt x="6675" y="3972"/>
                  <a:pt x="1" y="1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ONE_COLUMN_TEXT_3_1">
    <p:bg>
      <p:bgPr>
        <a:solidFill>
          <a:srgbClr val="EFE9DE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/>
          <p:nvPr/>
        </p:nvSpPr>
        <p:spPr>
          <a:xfrm>
            <a:off x="2842302" y="1450222"/>
            <a:ext cx="6682854" cy="3693192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3"/>
          <p:cNvSpPr/>
          <p:nvPr/>
        </p:nvSpPr>
        <p:spPr>
          <a:xfrm rot="-5400000">
            <a:off x="-1379323" y="555839"/>
            <a:ext cx="4370006" cy="1611363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 rot="10800000">
            <a:off x="4050400" y="-372805"/>
            <a:ext cx="5162516" cy="6717810"/>
          </a:xfrm>
          <a:custGeom>
            <a:avLst/>
            <a:gdLst/>
            <a:ahLst/>
            <a:cxnLst/>
            <a:rect l="l" t="t" r="r" b="b"/>
            <a:pathLst>
              <a:path w="67734" h="88140" extrusionOk="0">
                <a:moveTo>
                  <a:pt x="1" y="1"/>
                </a:moveTo>
                <a:lnTo>
                  <a:pt x="1" y="88140"/>
                </a:lnTo>
                <a:lnTo>
                  <a:pt x="51731" y="88140"/>
                </a:lnTo>
                <a:cubicBezTo>
                  <a:pt x="47603" y="84759"/>
                  <a:pt x="44252" y="80587"/>
                  <a:pt x="42134" y="75339"/>
                </a:cubicBezTo>
                <a:cubicBezTo>
                  <a:pt x="40534" y="71072"/>
                  <a:pt x="39201" y="63873"/>
                  <a:pt x="44001" y="60940"/>
                </a:cubicBezTo>
                <a:cubicBezTo>
                  <a:pt x="53334" y="55073"/>
                  <a:pt x="66401" y="50807"/>
                  <a:pt x="67733" y="38807"/>
                </a:cubicBezTo>
                <a:cubicBezTo>
                  <a:pt x="67733" y="38008"/>
                  <a:pt x="66934" y="36407"/>
                  <a:pt x="66133" y="36140"/>
                </a:cubicBezTo>
                <a:cubicBezTo>
                  <a:pt x="60266" y="33207"/>
                  <a:pt x="49333" y="32674"/>
                  <a:pt x="52268" y="24941"/>
                </a:cubicBezTo>
                <a:cubicBezTo>
                  <a:pt x="53868" y="20674"/>
                  <a:pt x="58934" y="16941"/>
                  <a:pt x="57334" y="11875"/>
                </a:cubicBezTo>
                <a:cubicBezTo>
                  <a:pt x="56533" y="9741"/>
                  <a:pt x="54401" y="7342"/>
                  <a:pt x="52268" y="6541"/>
                </a:cubicBezTo>
                <a:cubicBezTo>
                  <a:pt x="49568" y="5296"/>
                  <a:pt x="46706" y="4980"/>
                  <a:pt x="43761" y="4980"/>
                </a:cubicBezTo>
                <a:cubicBezTo>
                  <a:pt x="40731" y="4980"/>
                  <a:pt x="37614" y="5314"/>
                  <a:pt x="34494" y="5314"/>
                </a:cubicBezTo>
                <a:cubicBezTo>
                  <a:pt x="32859" y="5314"/>
                  <a:pt x="31224" y="5222"/>
                  <a:pt x="29601" y="4943"/>
                </a:cubicBezTo>
                <a:cubicBezTo>
                  <a:pt x="27468" y="4675"/>
                  <a:pt x="25068" y="4409"/>
                  <a:pt x="23201" y="4142"/>
                </a:cubicBezTo>
                <a:cubicBezTo>
                  <a:pt x="15282" y="3285"/>
                  <a:pt x="6675" y="3972"/>
                  <a:pt x="1" y="1"/>
                </a:cubicBezTo>
                <a:close/>
              </a:path>
            </a:pathLst>
          </a:custGeom>
          <a:solidFill>
            <a:srgbClr val="EFE9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12050" y="2150850"/>
            <a:ext cx="344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323850" y="1116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205738" y="3261050"/>
            <a:ext cx="2851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Condensed"/>
              <a:buNone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315358">
            <a:off x="-418306" y="-1189476"/>
            <a:ext cx="7455928" cy="8010265"/>
          </a:xfrm>
          <a:custGeom>
            <a:avLst/>
            <a:gdLst/>
            <a:ahLst/>
            <a:cxnLst/>
            <a:rect l="l" t="t" r="r" b="b"/>
            <a:pathLst>
              <a:path w="44009" h="47281" extrusionOk="0">
                <a:moveTo>
                  <a:pt x="33884" y="0"/>
                </a:moveTo>
                <a:cubicBezTo>
                  <a:pt x="33884" y="0"/>
                  <a:pt x="42340" y="9290"/>
                  <a:pt x="32634" y="11791"/>
                </a:cubicBezTo>
                <a:cubicBezTo>
                  <a:pt x="22928" y="14292"/>
                  <a:pt x="13995" y="13279"/>
                  <a:pt x="13280" y="25130"/>
                </a:cubicBezTo>
                <a:cubicBezTo>
                  <a:pt x="12566" y="36978"/>
                  <a:pt x="15536" y="41480"/>
                  <a:pt x="7682" y="42577"/>
                </a:cubicBezTo>
                <a:cubicBezTo>
                  <a:pt x="0" y="43648"/>
                  <a:pt x="121" y="47281"/>
                  <a:pt x="121" y="47281"/>
                </a:cubicBezTo>
                <a:lnTo>
                  <a:pt x="41983" y="47281"/>
                </a:lnTo>
                <a:cubicBezTo>
                  <a:pt x="41984" y="47281"/>
                  <a:pt x="41985" y="47281"/>
                  <a:pt x="41986" y="47281"/>
                </a:cubicBezTo>
                <a:cubicBezTo>
                  <a:pt x="43103" y="47281"/>
                  <a:pt x="44008" y="46374"/>
                  <a:pt x="44007" y="45257"/>
                </a:cubicBezTo>
                <a:lnTo>
                  <a:pt x="44007" y="2025"/>
                </a:lnTo>
                <a:cubicBezTo>
                  <a:pt x="44008" y="907"/>
                  <a:pt x="43101" y="0"/>
                  <a:pt x="41983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 rot="10800000">
            <a:off x="6448289" y="-74517"/>
            <a:ext cx="2771910" cy="2757967"/>
          </a:xfrm>
          <a:custGeom>
            <a:avLst/>
            <a:gdLst/>
            <a:ahLst/>
            <a:cxnLst/>
            <a:rect l="l" t="t" r="r" b="b"/>
            <a:pathLst>
              <a:path w="14589" h="14516" extrusionOk="0">
                <a:moveTo>
                  <a:pt x="668" y="0"/>
                </a:moveTo>
                <a:cubicBezTo>
                  <a:pt x="564" y="0"/>
                  <a:pt x="459" y="10"/>
                  <a:pt x="356" y="29"/>
                </a:cubicBezTo>
                <a:cubicBezTo>
                  <a:pt x="253" y="47"/>
                  <a:pt x="153" y="76"/>
                  <a:pt x="55" y="114"/>
                </a:cubicBezTo>
                <a:cubicBezTo>
                  <a:pt x="21" y="156"/>
                  <a:pt x="1" y="209"/>
                  <a:pt x="1" y="263"/>
                </a:cubicBezTo>
                <a:lnTo>
                  <a:pt x="1" y="14281"/>
                </a:lnTo>
                <a:cubicBezTo>
                  <a:pt x="1" y="14411"/>
                  <a:pt x="106" y="14516"/>
                  <a:pt x="237" y="14516"/>
                </a:cubicBezTo>
                <a:lnTo>
                  <a:pt x="9837" y="14516"/>
                </a:lnTo>
                <a:cubicBezTo>
                  <a:pt x="12561" y="13402"/>
                  <a:pt x="14589" y="10632"/>
                  <a:pt x="13959" y="7549"/>
                </a:cubicBezTo>
                <a:cubicBezTo>
                  <a:pt x="13561" y="5609"/>
                  <a:pt x="11996" y="3405"/>
                  <a:pt x="9860" y="3270"/>
                </a:cubicBezTo>
                <a:cubicBezTo>
                  <a:pt x="9823" y="3268"/>
                  <a:pt x="9785" y="3266"/>
                  <a:pt x="9747" y="3266"/>
                </a:cubicBezTo>
                <a:cubicBezTo>
                  <a:pt x="8272" y="3266"/>
                  <a:pt x="6369" y="4996"/>
                  <a:pt x="4794" y="4996"/>
                </a:cubicBezTo>
                <a:cubicBezTo>
                  <a:pt x="4188" y="4996"/>
                  <a:pt x="3631" y="4739"/>
                  <a:pt x="3166" y="4030"/>
                </a:cubicBezTo>
                <a:cubicBezTo>
                  <a:pt x="2553" y="3095"/>
                  <a:pt x="2801" y="1884"/>
                  <a:pt x="2264" y="924"/>
                </a:cubicBezTo>
                <a:cubicBezTo>
                  <a:pt x="1995" y="445"/>
                  <a:pt x="1507" y="123"/>
                  <a:pt x="982" y="29"/>
                </a:cubicBezTo>
                <a:cubicBezTo>
                  <a:pt x="878" y="10"/>
                  <a:pt x="773" y="0"/>
                  <a:pt x="668" y="0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058000" y="658200"/>
            <a:ext cx="7292100" cy="38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/>
          <p:nvPr/>
        </p:nvSpPr>
        <p:spPr>
          <a:xfrm>
            <a:off x="3807551" y="2267811"/>
            <a:ext cx="5387228" cy="2977326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3384811" y="0"/>
            <a:ext cx="5759074" cy="2123557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EFE9DE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 flipH="1">
            <a:off x="-1436200" y="2818828"/>
            <a:ext cx="4206315" cy="2324678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7"/>
          <p:cNvSpPr/>
          <p:nvPr/>
        </p:nvSpPr>
        <p:spPr>
          <a:xfrm rot="-5400000">
            <a:off x="-1379323" y="555839"/>
            <a:ext cx="4370006" cy="1611363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692575" y="1450225"/>
            <a:ext cx="2808000" cy="10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1692575" y="2531975"/>
            <a:ext cx="2808000" cy="11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  <a:defRPr sz="1600">
                <a:solidFill>
                  <a:schemeClr val="accent3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○"/>
              <a:defRPr sz="1600">
                <a:solidFill>
                  <a:schemeClr val="accent3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600"/>
              <a:buChar char="■"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 idx="2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/>
          <p:nvPr/>
        </p:nvSpPr>
        <p:spPr>
          <a:xfrm rot="10800000">
            <a:off x="1" y="11"/>
            <a:ext cx="5387228" cy="2977326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/>
          <p:nvPr/>
        </p:nvSpPr>
        <p:spPr>
          <a:xfrm rot="10800000" flipH="1">
            <a:off x="3384938" y="3042075"/>
            <a:ext cx="5759074" cy="2123557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2"/>
          </p:nvPr>
        </p:nvSpPr>
        <p:spPr>
          <a:xfrm>
            <a:off x="4965550" y="265000"/>
            <a:ext cx="2859300" cy="12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4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/>
          <p:nvPr/>
        </p:nvSpPr>
        <p:spPr>
          <a:xfrm>
            <a:off x="3807551" y="2267811"/>
            <a:ext cx="5387228" cy="2977326"/>
          </a:xfrm>
          <a:custGeom>
            <a:avLst/>
            <a:gdLst/>
            <a:ahLst/>
            <a:cxnLst/>
            <a:rect l="l" t="t" r="r" b="b"/>
            <a:pathLst>
              <a:path w="129985" h="71838" extrusionOk="0">
                <a:moveTo>
                  <a:pt x="26174" y="0"/>
                </a:moveTo>
                <a:cubicBezTo>
                  <a:pt x="22995" y="0"/>
                  <a:pt x="19662" y="2105"/>
                  <a:pt x="17722" y="4907"/>
                </a:cubicBezTo>
                <a:cubicBezTo>
                  <a:pt x="14255" y="9707"/>
                  <a:pt x="13989" y="15306"/>
                  <a:pt x="13188" y="20907"/>
                </a:cubicBezTo>
                <a:cubicBezTo>
                  <a:pt x="12389" y="27040"/>
                  <a:pt x="10789" y="33173"/>
                  <a:pt x="10523" y="39573"/>
                </a:cubicBezTo>
                <a:cubicBezTo>
                  <a:pt x="10523" y="40640"/>
                  <a:pt x="10255" y="41705"/>
                  <a:pt x="9722" y="42772"/>
                </a:cubicBezTo>
                <a:cubicBezTo>
                  <a:pt x="9189" y="43572"/>
                  <a:pt x="9722" y="44905"/>
                  <a:pt x="9456" y="45972"/>
                </a:cubicBezTo>
                <a:cubicBezTo>
                  <a:pt x="8389" y="49171"/>
                  <a:pt x="8655" y="52105"/>
                  <a:pt x="8122" y="55037"/>
                </a:cubicBezTo>
                <a:cubicBezTo>
                  <a:pt x="6442" y="61126"/>
                  <a:pt x="3604" y="66551"/>
                  <a:pt x="0" y="71837"/>
                </a:cubicBezTo>
                <a:lnTo>
                  <a:pt x="129985" y="71837"/>
                </a:lnTo>
                <a:lnTo>
                  <a:pt x="129985" y="58974"/>
                </a:lnTo>
                <a:cubicBezTo>
                  <a:pt x="128471" y="59232"/>
                  <a:pt x="126987" y="59349"/>
                  <a:pt x="125528" y="59349"/>
                </a:cubicBezTo>
                <a:cubicBezTo>
                  <a:pt x="115365" y="59349"/>
                  <a:pt x="106394" y="53677"/>
                  <a:pt x="96652" y="50505"/>
                </a:cubicBezTo>
                <a:cubicBezTo>
                  <a:pt x="94191" y="49609"/>
                  <a:pt x="91494" y="49231"/>
                  <a:pt x="88721" y="49231"/>
                </a:cubicBezTo>
                <a:cubicBezTo>
                  <a:pt x="84885" y="49231"/>
                  <a:pt x="80902" y="49955"/>
                  <a:pt x="77187" y="51038"/>
                </a:cubicBezTo>
                <a:cubicBezTo>
                  <a:pt x="76309" y="51331"/>
                  <a:pt x="75190" y="51543"/>
                  <a:pt x="74183" y="51543"/>
                </a:cubicBezTo>
                <a:cubicBezTo>
                  <a:pt x="73354" y="51543"/>
                  <a:pt x="72601" y="51399"/>
                  <a:pt x="72120" y="51038"/>
                </a:cubicBezTo>
                <a:cubicBezTo>
                  <a:pt x="62787" y="42772"/>
                  <a:pt x="65454" y="29973"/>
                  <a:pt x="65454" y="18772"/>
                </a:cubicBezTo>
                <a:cubicBezTo>
                  <a:pt x="65454" y="16106"/>
                  <a:pt x="64653" y="13173"/>
                  <a:pt x="63053" y="12374"/>
                </a:cubicBezTo>
                <a:cubicBezTo>
                  <a:pt x="62045" y="11743"/>
                  <a:pt x="60680" y="11470"/>
                  <a:pt x="59212" y="11470"/>
                </a:cubicBezTo>
                <a:cubicBezTo>
                  <a:pt x="57571" y="11470"/>
                  <a:pt x="55801" y="11811"/>
                  <a:pt x="54253" y="12374"/>
                </a:cubicBezTo>
                <a:cubicBezTo>
                  <a:pt x="53987" y="12640"/>
                  <a:pt x="53987" y="13173"/>
                  <a:pt x="53720" y="13439"/>
                </a:cubicBezTo>
                <a:cubicBezTo>
                  <a:pt x="48120" y="13972"/>
                  <a:pt x="46522" y="18772"/>
                  <a:pt x="42788" y="21707"/>
                </a:cubicBezTo>
                <a:cubicBezTo>
                  <a:pt x="42197" y="22121"/>
                  <a:pt x="41605" y="22299"/>
                  <a:pt x="41031" y="22299"/>
                </a:cubicBezTo>
                <a:cubicBezTo>
                  <a:pt x="39017" y="22299"/>
                  <a:pt x="37218" y="20108"/>
                  <a:pt x="36388" y="18240"/>
                </a:cubicBezTo>
                <a:cubicBezTo>
                  <a:pt x="34255" y="12108"/>
                  <a:pt x="35054" y="2773"/>
                  <a:pt x="28388" y="374"/>
                </a:cubicBezTo>
                <a:cubicBezTo>
                  <a:pt x="27672" y="118"/>
                  <a:pt x="26927" y="0"/>
                  <a:pt x="26174" y="0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3384811" y="0"/>
            <a:ext cx="5759074" cy="2123557"/>
          </a:xfrm>
          <a:custGeom>
            <a:avLst/>
            <a:gdLst/>
            <a:ahLst/>
            <a:cxnLst/>
            <a:rect l="l" t="t" r="r" b="b"/>
            <a:pathLst>
              <a:path w="125964" h="46447" extrusionOk="0">
                <a:moveTo>
                  <a:pt x="482" y="1"/>
                </a:moveTo>
                <a:cubicBezTo>
                  <a:pt x="33" y="1960"/>
                  <a:pt x="0" y="4046"/>
                  <a:pt x="368" y="6135"/>
                </a:cubicBezTo>
                <a:cubicBezTo>
                  <a:pt x="368" y="6669"/>
                  <a:pt x="1434" y="6669"/>
                  <a:pt x="1434" y="7202"/>
                </a:cubicBezTo>
                <a:cubicBezTo>
                  <a:pt x="3036" y="13868"/>
                  <a:pt x="10501" y="16535"/>
                  <a:pt x="16101" y="17868"/>
                </a:cubicBezTo>
                <a:cubicBezTo>
                  <a:pt x="18563" y="18458"/>
                  <a:pt x="21062" y="18613"/>
                  <a:pt x="23570" y="18613"/>
                </a:cubicBezTo>
                <a:cubicBezTo>
                  <a:pt x="26316" y="18613"/>
                  <a:pt x="29072" y="18428"/>
                  <a:pt x="31805" y="18428"/>
                </a:cubicBezTo>
                <a:cubicBezTo>
                  <a:pt x="33335" y="18428"/>
                  <a:pt x="34858" y="18486"/>
                  <a:pt x="36367" y="18667"/>
                </a:cubicBezTo>
                <a:cubicBezTo>
                  <a:pt x="45957" y="19818"/>
                  <a:pt x="44802" y="33598"/>
                  <a:pt x="50062" y="39166"/>
                </a:cubicBezTo>
                <a:cubicBezTo>
                  <a:pt x="54543" y="43909"/>
                  <a:pt x="61086" y="46447"/>
                  <a:pt x="67593" y="46447"/>
                </a:cubicBezTo>
                <a:cubicBezTo>
                  <a:pt x="71461" y="46447"/>
                  <a:pt x="75315" y="45550"/>
                  <a:pt x="78717" y="43689"/>
                </a:cubicBezTo>
                <a:cubicBezTo>
                  <a:pt x="86326" y="39525"/>
                  <a:pt x="91083" y="31579"/>
                  <a:pt x="98016" y="26368"/>
                </a:cubicBezTo>
                <a:cubicBezTo>
                  <a:pt x="106755" y="19799"/>
                  <a:pt x="115849" y="20647"/>
                  <a:pt x="125964" y="19724"/>
                </a:cubicBezTo>
                <a:lnTo>
                  <a:pt x="125964" y="1"/>
                </a:ln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0" y="2022739"/>
            <a:ext cx="2428772" cy="3160480"/>
          </a:xfrm>
          <a:custGeom>
            <a:avLst/>
            <a:gdLst/>
            <a:ahLst/>
            <a:cxnLst/>
            <a:rect l="l" t="t" r="r" b="b"/>
            <a:pathLst>
              <a:path w="67734" h="88140" extrusionOk="0">
                <a:moveTo>
                  <a:pt x="1" y="1"/>
                </a:moveTo>
                <a:lnTo>
                  <a:pt x="1" y="88140"/>
                </a:lnTo>
                <a:lnTo>
                  <a:pt x="51731" y="88140"/>
                </a:lnTo>
                <a:cubicBezTo>
                  <a:pt x="47603" y="84759"/>
                  <a:pt x="44252" y="80587"/>
                  <a:pt x="42134" y="75339"/>
                </a:cubicBezTo>
                <a:cubicBezTo>
                  <a:pt x="40534" y="71072"/>
                  <a:pt x="39201" y="63873"/>
                  <a:pt x="44001" y="60940"/>
                </a:cubicBezTo>
                <a:cubicBezTo>
                  <a:pt x="53334" y="55073"/>
                  <a:pt x="66401" y="50807"/>
                  <a:pt x="67733" y="38807"/>
                </a:cubicBezTo>
                <a:cubicBezTo>
                  <a:pt x="67733" y="38008"/>
                  <a:pt x="66934" y="36407"/>
                  <a:pt x="66133" y="36140"/>
                </a:cubicBezTo>
                <a:cubicBezTo>
                  <a:pt x="60266" y="33207"/>
                  <a:pt x="49333" y="32674"/>
                  <a:pt x="52268" y="24941"/>
                </a:cubicBezTo>
                <a:cubicBezTo>
                  <a:pt x="53868" y="20674"/>
                  <a:pt x="58934" y="16941"/>
                  <a:pt x="57334" y="11875"/>
                </a:cubicBezTo>
                <a:cubicBezTo>
                  <a:pt x="56533" y="9741"/>
                  <a:pt x="54401" y="7342"/>
                  <a:pt x="52268" y="6541"/>
                </a:cubicBezTo>
                <a:cubicBezTo>
                  <a:pt x="49568" y="5296"/>
                  <a:pt x="46706" y="4980"/>
                  <a:pt x="43761" y="4980"/>
                </a:cubicBezTo>
                <a:cubicBezTo>
                  <a:pt x="40731" y="4980"/>
                  <a:pt x="37614" y="5314"/>
                  <a:pt x="34494" y="5314"/>
                </a:cubicBezTo>
                <a:cubicBezTo>
                  <a:pt x="32859" y="5314"/>
                  <a:pt x="31224" y="5222"/>
                  <a:pt x="29601" y="4943"/>
                </a:cubicBezTo>
                <a:cubicBezTo>
                  <a:pt x="27468" y="4675"/>
                  <a:pt x="25068" y="4409"/>
                  <a:pt x="23201" y="4142"/>
                </a:cubicBezTo>
                <a:cubicBezTo>
                  <a:pt x="15282" y="3285"/>
                  <a:pt x="6675" y="3972"/>
                  <a:pt x="1" y="1"/>
                </a:cubicBezTo>
                <a:close/>
              </a:path>
            </a:pathLst>
          </a:custGeom>
          <a:solidFill>
            <a:srgbClr val="E2DACC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None/>
              <a:defRPr>
                <a:solidFill>
                  <a:srgbClr val="E1A10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"/>
          </p:nvPr>
        </p:nvSpPr>
        <p:spPr>
          <a:xfrm>
            <a:off x="1229350" y="1248253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"/>
          </p:nvPr>
        </p:nvSpPr>
        <p:spPr>
          <a:xfrm>
            <a:off x="1229350" y="1749128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3" hasCustomPrompt="1"/>
          </p:nvPr>
        </p:nvSpPr>
        <p:spPr>
          <a:xfrm>
            <a:off x="163075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4"/>
          </p:nvPr>
        </p:nvSpPr>
        <p:spPr>
          <a:xfrm>
            <a:off x="1229350" y="3320079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5"/>
          </p:nvPr>
        </p:nvSpPr>
        <p:spPr>
          <a:xfrm>
            <a:off x="1229350" y="3820954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6" hasCustomPrompt="1"/>
          </p:nvPr>
        </p:nvSpPr>
        <p:spPr>
          <a:xfrm>
            <a:off x="1630750" y="2791686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7"/>
          </p:nvPr>
        </p:nvSpPr>
        <p:spPr>
          <a:xfrm>
            <a:off x="3560700" y="1248253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8"/>
          </p:nvPr>
        </p:nvSpPr>
        <p:spPr>
          <a:xfrm>
            <a:off x="3560700" y="1749128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9" hasCustomPrompt="1"/>
          </p:nvPr>
        </p:nvSpPr>
        <p:spPr>
          <a:xfrm>
            <a:off x="396210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3"/>
          </p:nvPr>
        </p:nvSpPr>
        <p:spPr>
          <a:xfrm>
            <a:off x="3560700" y="3320079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>
            <a:off x="3560700" y="3820954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5" hasCustomPrompt="1"/>
          </p:nvPr>
        </p:nvSpPr>
        <p:spPr>
          <a:xfrm>
            <a:off x="3962100" y="2791686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6"/>
          </p:nvPr>
        </p:nvSpPr>
        <p:spPr>
          <a:xfrm>
            <a:off x="5892050" y="1248253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7"/>
          </p:nvPr>
        </p:nvSpPr>
        <p:spPr>
          <a:xfrm>
            <a:off x="5892050" y="1749128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8" hasCustomPrompt="1"/>
          </p:nvPr>
        </p:nvSpPr>
        <p:spPr>
          <a:xfrm>
            <a:off x="629345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9"/>
          </p:nvPr>
        </p:nvSpPr>
        <p:spPr>
          <a:xfrm>
            <a:off x="5892050" y="3320079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20"/>
          </p:nvPr>
        </p:nvSpPr>
        <p:spPr>
          <a:xfrm>
            <a:off x="5892050" y="3820954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1" hasCustomPrompt="1"/>
          </p:nvPr>
        </p:nvSpPr>
        <p:spPr>
          <a:xfrm>
            <a:off x="6293450" y="2791686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_HEADER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 flipH="1">
            <a:off x="-8" y="134700"/>
            <a:ext cx="9417339" cy="5178915"/>
          </a:xfrm>
          <a:custGeom>
            <a:avLst/>
            <a:gdLst/>
            <a:ahLst/>
            <a:cxnLst/>
            <a:rect l="l" t="t" r="r" b="b"/>
            <a:pathLst>
              <a:path w="46307" h="26227" extrusionOk="0">
                <a:moveTo>
                  <a:pt x="43978" y="0"/>
                </a:moveTo>
                <a:cubicBezTo>
                  <a:pt x="40052" y="0"/>
                  <a:pt x="36587" y="2763"/>
                  <a:pt x="33999" y="6111"/>
                </a:cubicBezTo>
                <a:cubicBezTo>
                  <a:pt x="32570" y="7960"/>
                  <a:pt x="30493" y="9268"/>
                  <a:pt x="28222" y="9800"/>
                </a:cubicBezTo>
                <a:cubicBezTo>
                  <a:pt x="26639" y="10170"/>
                  <a:pt x="24941" y="10367"/>
                  <a:pt x="23604" y="11370"/>
                </a:cubicBezTo>
                <a:cubicBezTo>
                  <a:pt x="22472" y="12217"/>
                  <a:pt x="21784" y="13486"/>
                  <a:pt x="21291" y="14784"/>
                </a:cubicBezTo>
                <a:cubicBezTo>
                  <a:pt x="20506" y="16853"/>
                  <a:pt x="20265" y="20071"/>
                  <a:pt x="18032" y="21173"/>
                </a:cubicBezTo>
                <a:cubicBezTo>
                  <a:pt x="17547" y="21412"/>
                  <a:pt x="17019" y="21512"/>
                  <a:pt x="16450" y="21512"/>
                </a:cubicBezTo>
                <a:cubicBezTo>
                  <a:pt x="13442" y="21512"/>
                  <a:pt x="9289" y="18702"/>
                  <a:pt x="4349" y="18702"/>
                </a:cubicBezTo>
                <a:cubicBezTo>
                  <a:pt x="2959" y="18702"/>
                  <a:pt x="1507" y="18924"/>
                  <a:pt x="1" y="19494"/>
                </a:cubicBezTo>
                <a:lnTo>
                  <a:pt x="1" y="26227"/>
                </a:lnTo>
                <a:lnTo>
                  <a:pt x="46307" y="26227"/>
                </a:lnTo>
                <a:lnTo>
                  <a:pt x="46307" y="327"/>
                </a:lnTo>
                <a:cubicBezTo>
                  <a:pt x="45515" y="104"/>
                  <a:pt x="44738" y="0"/>
                  <a:pt x="439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title"/>
          </p:nvPr>
        </p:nvSpPr>
        <p:spPr>
          <a:xfrm>
            <a:off x="1106451" y="2531850"/>
            <a:ext cx="344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title" idx="2" hasCustomPrompt="1"/>
          </p:nvPr>
        </p:nvSpPr>
        <p:spPr>
          <a:xfrm>
            <a:off x="1106451" y="1497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1"/>
          </p:nvPr>
        </p:nvSpPr>
        <p:spPr>
          <a:xfrm>
            <a:off x="1106451" y="3642050"/>
            <a:ext cx="2851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Condensed"/>
              <a:buNone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9D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3" r:id="rId9"/>
    <p:sldLayoutId id="2147483668" r:id="rId10"/>
    <p:sldLayoutId id="2147483670" r:id="rId11"/>
    <p:sldLayoutId id="2147483675" r:id="rId12"/>
    <p:sldLayoutId id="2147483676" r:id="rId13"/>
    <p:sldLayoutId id="2147483677" r:id="rId14"/>
    <p:sldLayoutId id="2147483678" r:id="rId15"/>
    <p:sldLayoutId id="2147483679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27.jpe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emf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10" y="-2"/>
            <a:ext cx="555735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6"/>
          <p:cNvSpPr/>
          <p:nvPr/>
        </p:nvSpPr>
        <p:spPr>
          <a:xfrm rot="10800000">
            <a:off x="2330204" y="-67555"/>
            <a:ext cx="7060400" cy="5217025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rgbClr val="E2DA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6"/>
          <p:cNvSpPr txBox="1">
            <a:spLocks noGrp="1"/>
          </p:cNvSpPr>
          <p:nvPr>
            <p:ph type="ctrTitle"/>
          </p:nvPr>
        </p:nvSpPr>
        <p:spPr>
          <a:xfrm>
            <a:off x="3960262" y="1989435"/>
            <a:ext cx="4643564" cy="15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2500" cap="small" dirty="0"/>
              <a:t>CREACIÓN DE UNA PLATAFORMA DE SUPERVISIÓN DE ACTIVOS DE LA CADENA DE SUMINISTRO Y TRATAMIENTO DE LECHE</a:t>
            </a:r>
            <a:r>
              <a:rPr lang="es-VE" sz="2800" dirty="0"/>
              <a:t/>
            </a:r>
            <a:br>
              <a:rPr lang="es-VE" sz="2800" dirty="0"/>
            </a:br>
            <a:endParaRPr lang="en" dirty="0">
              <a:solidFill>
                <a:srgbClr val="E1A101"/>
              </a:solidFill>
            </a:endParaRPr>
          </a:p>
        </p:txBody>
      </p:sp>
      <p:grpSp>
        <p:nvGrpSpPr>
          <p:cNvPr id="273" name="Google Shape;273;p36"/>
          <p:cNvGrpSpPr/>
          <p:nvPr/>
        </p:nvGrpSpPr>
        <p:grpSpPr>
          <a:xfrm>
            <a:off x="7368639" y="4442679"/>
            <a:ext cx="505943" cy="626081"/>
            <a:chOff x="2821350" y="4078125"/>
            <a:chExt cx="317325" cy="392675"/>
          </a:xfrm>
        </p:grpSpPr>
        <p:sp>
          <p:nvSpPr>
            <p:cNvPr id="274" name="Google Shape;274;p36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6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6"/>
          <p:cNvGrpSpPr/>
          <p:nvPr/>
        </p:nvGrpSpPr>
        <p:grpSpPr>
          <a:xfrm>
            <a:off x="8642517" y="4034619"/>
            <a:ext cx="192054" cy="174253"/>
            <a:chOff x="5199750" y="3061050"/>
            <a:chExt cx="114700" cy="104075"/>
          </a:xfrm>
        </p:grpSpPr>
        <p:sp>
          <p:nvSpPr>
            <p:cNvPr id="296" name="Google Shape;296;p3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2D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2D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2D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36"/>
          <p:cNvGrpSpPr/>
          <p:nvPr/>
        </p:nvGrpSpPr>
        <p:grpSpPr>
          <a:xfrm>
            <a:off x="3918067" y="327919"/>
            <a:ext cx="192054" cy="174253"/>
            <a:chOff x="5199750" y="3061050"/>
            <a:chExt cx="114700" cy="104075"/>
          </a:xfrm>
        </p:grpSpPr>
        <p:sp>
          <p:nvSpPr>
            <p:cNvPr id="300" name="Google Shape;300;p3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6"/>
          <p:cNvGrpSpPr/>
          <p:nvPr/>
        </p:nvGrpSpPr>
        <p:grpSpPr>
          <a:xfrm>
            <a:off x="8071592" y="896394"/>
            <a:ext cx="192054" cy="174253"/>
            <a:chOff x="5199750" y="3061050"/>
            <a:chExt cx="114700" cy="104075"/>
          </a:xfrm>
        </p:grpSpPr>
        <p:sp>
          <p:nvSpPr>
            <p:cNvPr id="304" name="Google Shape;304;p3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36"/>
          <p:cNvSpPr/>
          <p:nvPr/>
        </p:nvSpPr>
        <p:spPr>
          <a:xfrm>
            <a:off x="3574625" y="191945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2DA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6"/>
          <p:cNvSpPr/>
          <p:nvPr/>
        </p:nvSpPr>
        <p:spPr>
          <a:xfrm>
            <a:off x="3158550" y="408590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2DA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6"/>
          <p:cNvSpPr/>
          <p:nvPr/>
        </p:nvSpPr>
        <p:spPr>
          <a:xfrm>
            <a:off x="4960650" y="531613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2DA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6"/>
          <p:cNvGrpSpPr/>
          <p:nvPr/>
        </p:nvGrpSpPr>
        <p:grpSpPr>
          <a:xfrm rot="1042871">
            <a:off x="4515654" y="1001247"/>
            <a:ext cx="451246" cy="512193"/>
            <a:chOff x="2821350" y="4078125"/>
            <a:chExt cx="317325" cy="392675"/>
          </a:xfrm>
        </p:grpSpPr>
        <p:sp>
          <p:nvSpPr>
            <p:cNvPr id="311" name="Google Shape;311;p36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36"/>
          <p:cNvSpPr/>
          <p:nvPr/>
        </p:nvSpPr>
        <p:spPr>
          <a:xfrm>
            <a:off x="4572000" y="318200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2DA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" name="Google Shape;333;p36"/>
          <p:cNvGrpSpPr/>
          <p:nvPr/>
        </p:nvGrpSpPr>
        <p:grpSpPr>
          <a:xfrm>
            <a:off x="2773517" y="4834719"/>
            <a:ext cx="192054" cy="174253"/>
            <a:chOff x="5199750" y="3061050"/>
            <a:chExt cx="114700" cy="104075"/>
          </a:xfrm>
        </p:grpSpPr>
        <p:sp>
          <p:nvSpPr>
            <p:cNvPr id="334" name="Google Shape;334;p3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Subtitle 2">
            <a:extLst>
              <a:ext uri="{FF2B5EF4-FFF2-40B4-BE49-F238E27FC236}">
                <a16:creationId xmlns:a16="http://schemas.microsoft.com/office/drawing/2014/main" id="{DDB35281-5322-453A-BEC6-4856F7BB3F62}"/>
              </a:ext>
            </a:extLst>
          </p:cNvPr>
          <p:cNvSpPr txBox="1">
            <a:spLocks/>
          </p:cNvSpPr>
          <p:nvPr/>
        </p:nvSpPr>
        <p:spPr>
          <a:xfrm>
            <a:off x="5088903" y="2956752"/>
            <a:ext cx="5143499" cy="503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>
              <a:buFont typeface="Fira Sans Condensed"/>
              <a:buNone/>
            </a:pPr>
            <a:r>
              <a:rPr lang="en-GB" b="1" cap="all" dirty="0" err="1"/>
              <a:t>Cliente</a:t>
            </a:r>
            <a:r>
              <a:rPr lang="en-GB" b="1" cap="all" dirty="0"/>
              <a:t>:</a:t>
            </a:r>
            <a:r>
              <a:rPr lang="es-VE" cap="all" dirty="0"/>
              <a:t/>
            </a:r>
            <a:br>
              <a:rPr lang="es-VE" cap="all" dirty="0"/>
            </a:br>
            <a:r>
              <a:rPr lang="en-GB" cap="all" dirty="0"/>
              <a:t>Receive All Signals Perfectly [RASP]</a:t>
            </a:r>
            <a:r>
              <a:rPr lang="es-VE" cap="all" dirty="0"/>
              <a:t/>
            </a:r>
            <a:br>
              <a:rPr lang="es-VE" cap="all" dirty="0"/>
            </a:br>
            <a:r>
              <a:rPr lang="es-ES" b="1" cap="all" dirty="0"/>
              <a:t>Proyecto:</a:t>
            </a:r>
            <a:r>
              <a:rPr lang="es-VE" cap="all" dirty="0"/>
              <a:t/>
            </a:r>
            <a:br>
              <a:rPr lang="es-VE" cap="all" dirty="0"/>
            </a:br>
            <a:r>
              <a:rPr lang="es-ES" i="1" cap="all" dirty="0"/>
              <a:t>CIMILK</a:t>
            </a:r>
          </a:p>
          <a:p>
            <a:pPr marL="0" indent="0">
              <a:buFont typeface="Fira Sans Condensed"/>
              <a:buNone/>
            </a:pPr>
            <a:r>
              <a:rPr lang="es-ES" b="1" cap="all" dirty="0"/>
              <a:t>Autores: </a:t>
            </a:r>
          </a:p>
          <a:p>
            <a:pPr marL="0" indent="0">
              <a:buFont typeface="Fira Sans Condensed"/>
              <a:buNone/>
            </a:pPr>
            <a:r>
              <a:rPr lang="es-ES" i="1" cap="all" dirty="0"/>
              <a:t>Ferran comas</a:t>
            </a:r>
          </a:p>
          <a:p>
            <a:pPr marL="0" indent="0">
              <a:buFont typeface="Fira Sans Condensed"/>
              <a:buNone/>
            </a:pPr>
            <a:r>
              <a:rPr lang="es-ES" i="1" cap="all" dirty="0"/>
              <a:t>Adriana salame </a:t>
            </a:r>
            <a:endParaRPr lang="en-US" cap="all" dirty="0"/>
          </a:p>
        </p:txBody>
      </p:sp>
      <p:pic>
        <p:nvPicPr>
          <p:cNvPr id="70" name="Imagen 6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766" y="169628"/>
            <a:ext cx="3547228" cy="637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9"/>
          <p:cNvSpPr/>
          <p:nvPr/>
        </p:nvSpPr>
        <p:spPr>
          <a:xfrm rot="1042925">
            <a:off x="959215" y="151857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9"/>
          <p:cNvSpPr txBox="1">
            <a:spLocks noGrp="1"/>
          </p:cNvSpPr>
          <p:nvPr>
            <p:ph type="title"/>
          </p:nvPr>
        </p:nvSpPr>
        <p:spPr>
          <a:xfrm>
            <a:off x="0" y="2482828"/>
            <a:ext cx="600411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DIAGRAMA DE COMUNICACIÓN </a:t>
            </a:r>
            <a:endParaRPr dirty="0"/>
          </a:p>
        </p:txBody>
      </p:sp>
      <p:sp>
        <p:nvSpPr>
          <p:cNvPr id="1334" name="Google Shape;1334;p59"/>
          <p:cNvSpPr txBox="1">
            <a:spLocks noGrp="1"/>
          </p:cNvSpPr>
          <p:nvPr>
            <p:ph type="title" idx="2"/>
          </p:nvPr>
        </p:nvSpPr>
        <p:spPr>
          <a:xfrm>
            <a:off x="1106451" y="1497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336" name="Google Shape;1336;p59"/>
          <p:cNvSpPr/>
          <p:nvPr/>
        </p:nvSpPr>
        <p:spPr>
          <a:xfrm rot="1042925">
            <a:off x="-291535" y="454708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7" name="Google Shape;1337;p59"/>
          <p:cNvGrpSpPr/>
          <p:nvPr/>
        </p:nvGrpSpPr>
        <p:grpSpPr>
          <a:xfrm>
            <a:off x="428505" y="-155298"/>
            <a:ext cx="881370" cy="1090694"/>
            <a:chOff x="2821350" y="4078125"/>
            <a:chExt cx="317325" cy="392675"/>
          </a:xfrm>
        </p:grpSpPr>
        <p:sp>
          <p:nvSpPr>
            <p:cNvPr id="1338" name="Google Shape;1338;p5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59"/>
          <p:cNvGrpSpPr/>
          <p:nvPr/>
        </p:nvGrpSpPr>
        <p:grpSpPr>
          <a:xfrm>
            <a:off x="5135192" y="4859457"/>
            <a:ext cx="192054" cy="174253"/>
            <a:chOff x="5199750" y="3061050"/>
            <a:chExt cx="114700" cy="104075"/>
          </a:xfrm>
        </p:grpSpPr>
        <p:sp>
          <p:nvSpPr>
            <p:cNvPr id="1360" name="Google Shape;1360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9"/>
          <p:cNvGrpSpPr/>
          <p:nvPr/>
        </p:nvGrpSpPr>
        <p:grpSpPr>
          <a:xfrm>
            <a:off x="3766192" y="1676382"/>
            <a:ext cx="192054" cy="174253"/>
            <a:chOff x="5199750" y="3061050"/>
            <a:chExt cx="114700" cy="104075"/>
          </a:xfrm>
        </p:grpSpPr>
        <p:sp>
          <p:nvSpPr>
            <p:cNvPr id="1364" name="Google Shape;1364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531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narVert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F128587-6DA5-45C6-95EC-14CB5BDB0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58" y="104263"/>
            <a:ext cx="7288305" cy="4988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115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narVert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33;p59">
            <a:extLst>
              <a:ext uri="{FF2B5EF4-FFF2-40B4-BE49-F238E27FC236}">
                <a16:creationId xmlns:a16="http://schemas.microsoft.com/office/drawing/2014/main" id="{FFB6A639-9CE1-4AE7-8B56-DA08DA9882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6419" y="347368"/>
            <a:ext cx="8795968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PROTOTIPO DIAGRAMA DE COMUNICACIÓN </a:t>
            </a:r>
            <a:endParaRPr dirty="0"/>
          </a:p>
        </p:txBody>
      </p:sp>
      <p:pic>
        <p:nvPicPr>
          <p:cNvPr id="4" name="Imagen 26">
            <a:extLst>
              <a:ext uri="{FF2B5EF4-FFF2-40B4-BE49-F238E27FC236}">
                <a16:creationId xmlns:a16="http://schemas.microsoft.com/office/drawing/2014/main" id="{A190DAD5-D972-4221-9CA7-808C1664DD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79703" y="989161"/>
            <a:ext cx="5526634" cy="3768330"/>
          </a:xfrm>
          <a:prstGeom prst="rect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364201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9D44-71DC-4953-98B9-F8EF015E1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685" y="0"/>
            <a:ext cx="3445500" cy="841800"/>
          </a:xfrm>
        </p:spPr>
        <p:txBody>
          <a:bodyPr/>
          <a:lstStyle/>
          <a:p>
            <a:r>
              <a:rPr lang="es-ES" dirty="0"/>
              <a:t>DIAGRAMA BBDD 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0440F14-4AED-4C4B-A1EA-1E9F6ACBBA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tge 1" descr="C:\Users\Ferran\Desktop\MTDI\IOT\BBDD.png">
            <a:extLst>
              <a:ext uri="{FF2B5EF4-FFF2-40B4-BE49-F238E27FC236}">
                <a16:creationId xmlns:a16="http://schemas.microsoft.com/office/drawing/2014/main" id="{F4FDC756-F66C-4182-8FC1-19D9DE851F7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04" y="714786"/>
            <a:ext cx="7691849" cy="41378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505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9"/>
          <p:cNvSpPr/>
          <p:nvPr/>
        </p:nvSpPr>
        <p:spPr>
          <a:xfrm rot="1042925">
            <a:off x="959215" y="151857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9"/>
          <p:cNvSpPr txBox="1">
            <a:spLocks noGrp="1"/>
          </p:cNvSpPr>
          <p:nvPr>
            <p:ph type="title"/>
          </p:nvPr>
        </p:nvSpPr>
        <p:spPr>
          <a:xfrm>
            <a:off x="590503" y="2482828"/>
            <a:ext cx="600411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</a:t>
            </a:r>
            <a:r>
              <a:rPr lang="en-US" dirty="0"/>
              <a:t>ESCRIPCIÓN DE LA INTERFAZ </a:t>
            </a:r>
            <a:endParaRPr dirty="0"/>
          </a:p>
        </p:txBody>
      </p:sp>
      <p:sp>
        <p:nvSpPr>
          <p:cNvPr id="1334" name="Google Shape;1334;p59"/>
          <p:cNvSpPr txBox="1">
            <a:spLocks noGrp="1"/>
          </p:cNvSpPr>
          <p:nvPr>
            <p:ph type="title" idx="2"/>
          </p:nvPr>
        </p:nvSpPr>
        <p:spPr>
          <a:xfrm>
            <a:off x="1106451" y="1497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05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336" name="Google Shape;1336;p59"/>
          <p:cNvSpPr/>
          <p:nvPr/>
        </p:nvSpPr>
        <p:spPr>
          <a:xfrm rot="1042925">
            <a:off x="-291535" y="454708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7" name="Google Shape;1337;p59"/>
          <p:cNvGrpSpPr/>
          <p:nvPr/>
        </p:nvGrpSpPr>
        <p:grpSpPr>
          <a:xfrm>
            <a:off x="428505" y="-155298"/>
            <a:ext cx="881370" cy="1090694"/>
            <a:chOff x="2821350" y="4078125"/>
            <a:chExt cx="317325" cy="392675"/>
          </a:xfrm>
        </p:grpSpPr>
        <p:sp>
          <p:nvSpPr>
            <p:cNvPr id="1338" name="Google Shape;1338;p5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59"/>
          <p:cNvGrpSpPr/>
          <p:nvPr/>
        </p:nvGrpSpPr>
        <p:grpSpPr>
          <a:xfrm>
            <a:off x="5135192" y="4859457"/>
            <a:ext cx="192054" cy="174253"/>
            <a:chOff x="5199750" y="3061050"/>
            <a:chExt cx="114700" cy="104075"/>
          </a:xfrm>
        </p:grpSpPr>
        <p:sp>
          <p:nvSpPr>
            <p:cNvPr id="1360" name="Google Shape;1360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9"/>
          <p:cNvGrpSpPr/>
          <p:nvPr/>
        </p:nvGrpSpPr>
        <p:grpSpPr>
          <a:xfrm>
            <a:off x="3766192" y="1676382"/>
            <a:ext cx="192054" cy="174253"/>
            <a:chOff x="5199750" y="3061050"/>
            <a:chExt cx="114700" cy="104075"/>
          </a:xfrm>
        </p:grpSpPr>
        <p:sp>
          <p:nvSpPr>
            <p:cNvPr id="1364" name="Google Shape;1364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Imagen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403" y="252119"/>
            <a:ext cx="2655630" cy="47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20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0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COMPANY</a:t>
            </a:r>
            <a:endParaRPr dirty="0"/>
          </a:p>
        </p:txBody>
      </p:sp>
      <p:sp>
        <p:nvSpPr>
          <p:cNvPr id="509" name="Google Shape;509;p40"/>
          <p:cNvSpPr txBox="1">
            <a:spLocks noGrp="1"/>
          </p:cNvSpPr>
          <p:nvPr>
            <p:ph type="subTitle" idx="2"/>
          </p:nvPr>
        </p:nvSpPr>
        <p:spPr>
          <a:xfrm>
            <a:off x="3011377" y="388939"/>
            <a:ext cx="5462346" cy="579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ESTADO GENERAL </a:t>
            </a:r>
            <a:endParaRPr sz="2800" dirty="0"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170584" y="1400054"/>
            <a:ext cx="1719808" cy="1719783"/>
            <a:chOff x="1190525" y="238125"/>
            <a:chExt cx="5238525" cy="5238450"/>
          </a:xfrm>
        </p:grpSpPr>
        <p:sp>
          <p:nvSpPr>
            <p:cNvPr id="511" name="Google Shape;511;p40"/>
            <p:cNvSpPr/>
            <p:nvPr/>
          </p:nvSpPr>
          <p:spPr>
            <a:xfrm>
              <a:off x="1190525" y="238125"/>
              <a:ext cx="5238525" cy="5238450"/>
            </a:xfrm>
            <a:custGeom>
              <a:avLst/>
              <a:gdLst/>
              <a:ahLst/>
              <a:cxnLst/>
              <a:rect l="l" t="t" r="r" b="b"/>
              <a:pathLst>
                <a:path w="209541" h="209538" extrusionOk="0">
                  <a:moveTo>
                    <a:pt x="105936" y="31699"/>
                  </a:moveTo>
                  <a:lnTo>
                    <a:pt x="105936" y="45430"/>
                  </a:lnTo>
                  <a:lnTo>
                    <a:pt x="88242" y="45430"/>
                  </a:lnTo>
                  <a:lnTo>
                    <a:pt x="90300" y="31699"/>
                  </a:lnTo>
                  <a:close/>
                  <a:moveTo>
                    <a:pt x="125289" y="31701"/>
                  </a:moveTo>
                  <a:lnTo>
                    <a:pt x="126804" y="41021"/>
                  </a:lnTo>
                  <a:lnTo>
                    <a:pt x="126260" y="41021"/>
                  </a:lnTo>
                  <a:cubicBezTo>
                    <a:pt x="122929" y="41021"/>
                    <a:pt x="119817" y="42589"/>
                    <a:pt x="117143" y="45430"/>
                  </a:cubicBezTo>
                  <a:lnTo>
                    <a:pt x="109630" y="45430"/>
                  </a:lnTo>
                  <a:lnTo>
                    <a:pt x="109630" y="31701"/>
                  </a:lnTo>
                  <a:close/>
                  <a:moveTo>
                    <a:pt x="114343" y="49124"/>
                  </a:moveTo>
                  <a:cubicBezTo>
                    <a:pt x="113855" y="49917"/>
                    <a:pt x="113396" y="50769"/>
                    <a:pt x="112954" y="51663"/>
                  </a:cubicBezTo>
                  <a:lnTo>
                    <a:pt x="90518" y="51663"/>
                  </a:lnTo>
                  <a:lnTo>
                    <a:pt x="83775" y="49124"/>
                  </a:lnTo>
                  <a:close/>
                  <a:moveTo>
                    <a:pt x="111388" y="55357"/>
                  </a:moveTo>
                  <a:cubicBezTo>
                    <a:pt x="110939" y="56592"/>
                    <a:pt x="110531" y="57894"/>
                    <a:pt x="110166" y="59259"/>
                  </a:cubicBezTo>
                  <a:cubicBezTo>
                    <a:pt x="109806" y="59208"/>
                    <a:pt x="109446" y="59165"/>
                    <a:pt x="109079" y="59165"/>
                  </a:cubicBezTo>
                  <a:lnTo>
                    <a:pt x="94975" y="59165"/>
                  </a:lnTo>
                  <a:cubicBezTo>
                    <a:pt x="93958" y="59165"/>
                    <a:pt x="92975" y="59377"/>
                    <a:pt x="92030" y="59752"/>
                  </a:cubicBezTo>
                  <a:lnTo>
                    <a:pt x="92030" y="55357"/>
                  </a:lnTo>
                  <a:close/>
                  <a:moveTo>
                    <a:pt x="73636" y="49250"/>
                  </a:moveTo>
                  <a:lnTo>
                    <a:pt x="88336" y="54787"/>
                  </a:lnTo>
                  <a:lnTo>
                    <a:pt x="88336" y="55415"/>
                  </a:lnTo>
                  <a:lnTo>
                    <a:pt x="82014" y="55415"/>
                  </a:lnTo>
                  <a:cubicBezTo>
                    <a:pt x="82005" y="55415"/>
                    <a:pt x="81996" y="55415"/>
                    <a:pt x="81987" y="55415"/>
                  </a:cubicBezTo>
                  <a:cubicBezTo>
                    <a:pt x="80970" y="55415"/>
                    <a:pt x="80142" y="56241"/>
                    <a:pt x="80142" y="57261"/>
                  </a:cubicBezTo>
                  <a:cubicBezTo>
                    <a:pt x="80142" y="58283"/>
                    <a:pt x="80973" y="59109"/>
                    <a:pt x="81992" y="59109"/>
                  </a:cubicBezTo>
                  <a:cubicBezTo>
                    <a:pt x="81999" y="59109"/>
                    <a:pt x="82006" y="59109"/>
                    <a:pt x="82014" y="59109"/>
                  </a:cubicBezTo>
                  <a:lnTo>
                    <a:pt x="88334" y="59109"/>
                  </a:lnTo>
                  <a:lnTo>
                    <a:pt x="88334" y="62305"/>
                  </a:lnTo>
                  <a:cubicBezTo>
                    <a:pt x="84662" y="66079"/>
                    <a:pt x="82154" y="72923"/>
                    <a:pt x="81821" y="81040"/>
                  </a:cubicBezTo>
                  <a:lnTo>
                    <a:pt x="58935" y="81040"/>
                  </a:lnTo>
                  <a:lnTo>
                    <a:pt x="58935" y="59107"/>
                  </a:lnTo>
                  <a:lnTo>
                    <a:pt x="63653" y="59107"/>
                  </a:lnTo>
                  <a:cubicBezTo>
                    <a:pt x="63661" y="59107"/>
                    <a:pt x="63668" y="59107"/>
                    <a:pt x="63675" y="59107"/>
                  </a:cubicBezTo>
                  <a:cubicBezTo>
                    <a:pt x="64694" y="59107"/>
                    <a:pt x="65523" y="58283"/>
                    <a:pt x="65523" y="57258"/>
                  </a:cubicBezTo>
                  <a:cubicBezTo>
                    <a:pt x="65523" y="56238"/>
                    <a:pt x="64697" y="55413"/>
                    <a:pt x="63680" y="55413"/>
                  </a:cubicBezTo>
                  <a:cubicBezTo>
                    <a:pt x="63671" y="55413"/>
                    <a:pt x="63662" y="55413"/>
                    <a:pt x="63653" y="55413"/>
                  </a:cubicBezTo>
                  <a:lnTo>
                    <a:pt x="58935" y="55413"/>
                  </a:lnTo>
                  <a:lnTo>
                    <a:pt x="58935" y="54787"/>
                  </a:lnTo>
                  <a:lnTo>
                    <a:pt x="73636" y="49250"/>
                  </a:lnTo>
                  <a:close/>
                  <a:moveTo>
                    <a:pt x="101930" y="62858"/>
                  </a:moveTo>
                  <a:cubicBezTo>
                    <a:pt x="98268" y="67031"/>
                    <a:pt x="95876" y="74358"/>
                    <a:pt x="95876" y="82886"/>
                  </a:cubicBezTo>
                  <a:cubicBezTo>
                    <a:pt x="95876" y="91414"/>
                    <a:pt x="98268" y="98739"/>
                    <a:pt x="101930" y="102914"/>
                  </a:cubicBezTo>
                  <a:lnTo>
                    <a:pt x="94975" y="102914"/>
                  </a:lnTo>
                  <a:cubicBezTo>
                    <a:pt x="90380" y="102914"/>
                    <a:pt x="85464" y="94864"/>
                    <a:pt x="85464" y="82886"/>
                  </a:cubicBezTo>
                  <a:cubicBezTo>
                    <a:pt x="85464" y="73981"/>
                    <a:pt x="88182" y="67255"/>
                    <a:pt x="91465" y="64385"/>
                  </a:cubicBezTo>
                  <a:cubicBezTo>
                    <a:pt x="91477" y="64373"/>
                    <a:pt x="91489" y="64361"/>
                    <a:pt x="91501" y="64349"/>
                  </a:cubicBezTo>
                  <a:cubicBezTo>
                    <a:pt x="92622" y="63380"/>
                    <a:pt x="93808" y="62858"/>
                    <a:pt x="94973" y="62858"/>
                  </a:cubicBezTo>
                  <a:close/>
                  <a:moveTo>
                    <a:pt x="109079" y="62858"/>
                  </a:moveTo>
                  <a:cubicBezTo>
                    <a:pt x="113671" y="62858"/>
                    <a:pt x="118590" y="70906"/>
                    <a:pt x="118590" y="82886"/>
                  </a:cubicBezTo>
                  <a:cubicBezTo>
                    <a:pt x="118590" y="89155"/>
                    <a:pt x="117237" y="94330"/>
                    <a:pt x="115295" y="97855"/>
                  </a:cubicBezTo>
                  <a:cubicBezTo>
                    <a:pt x="115251" y="97922"/>
                    <a:pt x="115213" y="97992"/>
                    <a:pt x="115176" y="98065"/>
                  </a:cubicBezTo>
                  <a:cubicBezTo>
                    <a:pt x="113425" y="101145"/>
                    <a:pt x="111222" y="102914"/>
                    <a:pt x="109079" y="102914"/>
                  </a:cubicBezTo>
                  <a:cubicBezTo>
                    <a:pt x="104489" y="102914"/>
                    <a:pt x="99572" y="94864"/>
                    <a:pt x="99572" y="82886"/>
                  </a:cubicBezTo>
                  <a:cubicBezTo>
                    <a:pt x="99572" y="70906"/>
                    <a:pt x="104489" y="62858"/>
                    <a:pt x="109079" y="62858"/>
                  </a:cubicBezTo>
                  <a:close/>
                  <a:moveTo>
                    <a:pt x="146211" y="44720"/>
                  </a:moveTo>
                  <a:cubicBezTo>
                    <a:pt x="153917" y="44720"/>
                    <a:pt x="160428" y="58046"/>
                    <a:pt x="160428" y="73817"/>
                  </a:cubicBezTo>
                  <a:cubicBezTo>
                    <a:pt x="160428" y="89590"/>
                    <a:pt x="153917" y="102914"/>
                    <a:pt x="146211" y="102914"/>
                  </a:cubicBezTo>
                  <a:cubicBezTo>
                    <a:pt x="138506" y="102914"/>
                    <a:pt x="131996" y="89588"/>
                    <a:pt x="131996" y="73817"/>
                  </a:cubicBezTo>
                  <a:cubicBezTo>
                    <a:pt x="131996" y="58048"/>
                    <a:pt x="138506" y="44720"/>
                    <a:pt x="146211" y="44720"/>
                  </a:cubicBezTo>
                  <a:close/>
                  <a:moveTo>
                    <a:pt x="55239" y="62858"/>
                  </a:moveTo>
                  <a:lnTo>
                    <a:pt x="55239" y="65255"/>
                  </a:lnTo>
                  <a:cubicBezTo>
                    <a:pt x="52502" y="69683"/>
                    <a:pt x="50929" y="76056"/>
                    <a:pt x="50929" y="82891"/>
                  </a:cubicBezTo>
                  <a:cubicBezTo>
                    <a:pt x="50929" y="91421"/>
                    <a:pt x="53318" y="98751"/>
                    <a:pt x="56976" y="102923"/>
                  </a:cubicBezTo>
                  <a:lnTo>
                    <a:pt x="50047" y="102923"/>
                  </a:lnTo>
                  <a:cubicBezTo>
                    <a:pt x="45450" y="102923"/>
                    <a:pt x="40524" y="94871"/>
                    <a:pt x="40524" y="82891"/>
                  </a:cubicBezTo>
                  <a:cubicBezTo>
                    <a:pt x="40524" y="70908"/>
                    <a:pt x="45447" y="62858"/>
                    <a:pt x="50045" y="62858"/>
                  </a:cubicBezTo>
                  <a:close/>
                  <a:moveTo>
                    <a:pt x="81821" y="84732"/>
                  </a:moveTo>
                  <a:cubicBezTo>
                    <a:pt x="82137" y="92472"/>
                    <a:pt x="84432" y="99058"/>
                    <a:pt x="87831" y="102923"/>
                  </a:cubicBezTo>
                  <a:lnTo>
                    <a:pt x="71273" y="102923"/>
                  </a:lnTo>
                  <a:cubicBezTo>
                    <a:pt x="74672" y="99055"/>
                    <a:pt x="76967" y="92470"/>
                    <a:pt x="77284" y="84732"/>
                  </a:cubicBezTo>
                  <a:close/>
                  <a:moveTo>
                    <a:pt x="116971" y="101996"/>
                  </a:moveTo>
                  <a:cubicBezTo>
                    <a:pt x="117266" y="102317"/>
                    <a:pt x="117563" y="102633"/>
                    <a:pt x="117870" y="102923"/>
                  </a:cubicBezTo>
                  <a:lnTo>
                    <a:pt x="116220" y="102923"/>
                  </a:lnTo>
                  <a:cubicBezTo>
                    <a:pt x="116479" y="102631"/>
                    <a:pt x="116727" y="102319"/>
                    <a:pt x="116971" y="101996"/>
                  </a:cubicBezTo>
                  <a:close/>
                  <a:moveTo>
                    <a:pt x="137849" y="44715"/>
                  </a:moveTo>
                  <a:cubicBezTo>
                    <a:pt x="132131" y="50129"/>
                    <a:pt x="128302" y="60996"/>
                    <a:pt x="128302" y="73817"/>
                  </a:cubicBezTo>
                  <a:cubicBezTo>
                    <a:pt x="128302" y="86640"/>
                    <a:pt x="132133" y="97509"/>
                    <a:pt x="137857" y="102923"/>
                  </a:cubicBezTo>
                  <a:lnTo>
                    <a:pt x="126260" y="102923"/>
                  </a:lnTo>
                  <a:cubicBezTo>
                    <a:pt x="123151" y="102923"/>
                    <a:pt x="120668" y="100795"/>
                    <a:pt x="118979" y="98703"/>
                  </a:cubicBezTo>
                  <a:cubicBezTo>
                    <a:pt x="121037" y="94533"/>
                    <a:pt x="122284" y="89025"/>
                    <a:pt x="122284" y="82886"/>
                  </a:cubicBezTo>
                  <a:cubicBezTo>
                    <a:pt x="122284" y="72481"/>
                    <a:pt x="118728" y="63866"/>
                    <a:pt x="113637" y="60595"/>
                  </a:cubicBezTo>
                  <a:cubicBezTo>
                    <a:pt x="116107" y="51045"/>
                    <a:pt x="121086" y="44715"/>
                    <a:pt x="126260" y="44715"/>
                  </a:cubicBezTo>
                  <a:lnTo>
                    <a:pt x="128947" y="44715"/>
                  </a:lnTo>
                  <a:cubicBezTo>
                    <a:pt x="128956" y="44715"/>
                    <a:pt x="128964" y="44720"/>
                    <a:pt x="128973" y="44720"/>
                  </a:cubicBezTo>
                  <a:cubicBezTo>
                    <a:pt x="128993" y="44720"/>
                    <a:pt x="129012" y="44715"/>
                    <a:pt x="129034" y="44715"/>
                  </a:cubicBezTo>
                  <a:close/>
                  <a:moveTo>
                    <a:pt x="104771" y="3694"/>
                  </a:moveTo>
                  <a:cubicBezTo>
                    <a:pt x="159884" y="3694"/>
                    <a:pt x="204807" y="48042"/>
                    <a:pt x="205798" y="102923"/>
                  </a:cubicBezTo>
                  <a:lnTo>
                    <a:pt x="198942" y="102923"/>
                  </a:lnTo>
                  <a:cubicBezTo>
                    <a:pt x="198285" y="69947"/>
                    <a:pt x="180279" y="39434"/>
                    <a:pt x="151540" y="22972"/>
                  </a:cubicBezTo>
                  <a:cubicBezTo>
                    <a:pt x="151248" y="22803"/>
                    <a:pt x="150930" y="22723"/>
                    <a:pt x="150615" y="22723"/>
                  </a:cubicBezTo>
                  <a:cubicBezTo>
                    <a:pt x="149974" y="22723"/>
                    <a:pt x="149350" y="23057"/>
                    <a:pt x="149008" y="23654"/>
                  </a:cubicBezTo>
                  <a:cubicBezTo>
                    <a:pt x="148501" y="24543"/>
                    <a:pt x="148812" y="25676"/>
                    <a:pt x="149704" y="26178"/>
                  </a:cubicBezTo>
                  <a:cubicBezTo>
                    <a:pt x="177293" y="41983"/>
                    <a:pt x="194591" y="71266"/>
                    <a:pt x="195245" y="102923"/>
                  </a:cubicBezTo>
                  <a:lnTo>
                    <a:pt x="154567" y="102923"/>
                  </a:lnTo>
                  <a:cubicBezTo>
                    <a:pt x="160290" y="97509"/>
                    <a:pt x="164122" y="86640"/>
                    <a:pt x="164122" y="73817"/>
                  </a:cubicBezTo>
                  <a:cubicBezTo>
                    <a:pt x="164122" y="55466"/>
                    <a:pt x="156287" y="41087"/>
                    <a:pt x="146271" y="41031"/>
                  </a:cubicBezTo>
                  <a:cubicBezTo>
                    <a:pt x="146254" y="41031"/>
                    <a:pt x="146240" y="41021"/>
                    <a:pt x="146220" y="41021"/>
                  </a:cubicBezTo>
                  <a:lnTo>
                    <a:pt x="130549" y="41021"/>
                  </a:lnTo>
                  <a:lnTo>
                    <a:pt x="128683" y="29556"/>
                  </a:lnTo>
                  <a:cubicBezTo>
                    <a:pt x="128539" y="28662"/>
                    <a:pt x="127765" y="28005"/>
                    <a:pt x="126860" y="28005"/>
                  </a:cubicBezTo>
                  <a:lnTo>
                    <a:pt x="88708" y="28005"/>
                  </a:lnTo>
                  <a:cubicBezTo>
                    <a:pt x="87795" y="28005"/>
                    <a:pt x="87017" y="28674"/>
                    <a:pt x="86882" y="29577"/>
                  </a:cubicBezTo>
                  <a:lnTo>
                    <a:pt x="84507" y="45428"/>
                  </a:lnTo>
                  <a:lnTo>
                    <a:pt x="73636" y="45428"/>
                  </a:lnTo>
                  <a:cubicBezTo>
                    <a:pt x="73616" y="45428"/>
                    <a:pt x="73602" y="45440"/>
                    <a:pt x="73582" y="45440"/>
                  </a:cubicBezTo>
                  <a:cubicBezTo>
                    <a:pt x="73380" y="45442"/>
                    <a:pt x="73177" y="45479"/>
                    <a:pt x="72986" y="45546"/>
                  </a:cubicBezTo>
                  <a:lnTo>
                    <a:pt x="56437" y="51782"/>
                  </a:lnTo>
                  <a:cubicBezTo>
                    <a:pt x="55717" y="52052"/>
                    <a:pt x="55239" y="52741"/>
                    <a:pt x="55239" y="53511"/>
                  </a:cubicBezTo>
                  <a:lnTo>
                    <a:pt x="55239" y="59162"/>
                  </a:lnTo>
                  <a:lnTo>
                    <a:pt x="50045" y="59162"/>
                  </a:lnTo>
                  <a:cubicBezTo>
                    <a:pt x="42633" y="59162"/>
                    <a:pt x="36830" y="69587"/>
                    <a:pt x="36830" y="82891"/>
                  </a:cubicBezTo>
                  <a:cubicBezTo>
                    <a:pt x="36830" y="91421"/>
                    <a:pt x="39222" y="98749"/>
                    <a:pt x="42889" y="102923"/>
                  </a:cubicBezTo>
                  <a:lnTo>
                    <a:pt x="14326" y="102923"/>
                  </a:lnTo>
                  <a:cubicBezTo>
                    <a:pt x="14993" y="70043"/>
                    <a:pt x="33269" y="40205"/>
                    <a:pt x="62431" y="24738"/>
                  </a:cubicBezTo>
                  <a:cubicBezTo>
                    <a:pt x="63320" y="24255"/>
                    <a:pt x="63653" y="23146"/>
                    <a:pt x="63180" y="22250"/>
                  </a:cubicBezTo>
                  <a:cubicBezTo>
                    <a:pt x="62849" y="21626"/>
                    <a:pt x="62209" y="21269"/>
                    <a:pt x="61546" y="21269"/>
                  </a:cubicBezTo>
                  <a:cubicBezTo>
                    <a:pt x="61260" y="21269"/>
                    <a:pt x="60970" y="21335"/>
                    <a:pt x="60699" y="21475"/>
                  </a:cubicBezTo>
                  <a:cubicBezTo>
                    <a:pt x="30326" y="37581"/>
                    <a:pt x="11299" y="68671"/>
                    <a:pt x="10630" y="102923"/>
                  </a:cubicBezTo>
                  <a:lnTo>
                    <a:pt x="3742" y="102923"/>
                  </a:lnTo>
                  <a:cubicBezTo>
                    <a:pt x="4733" y="48042"/>
                    <a:pt x="49656" y="3694"/>
                    <a:pt x="104771" y="3694"/>
                  </a:cubicBezTo>
                  <a:close/>
                  <a:moveTo>
                    <a:pt x="185618" y="106617"/>
                  </a:moveTo>
                  <a:lnTo>
                    <a:pt x="169553" y="111840"/>
                  </a:lnTo>
                  <a:lnTo>
                    <a:pt x="112587" y="106617"/>
                  </a:lnTo>
                  <a:close/>
                  <a:moveTo>
                    <a:pt x="72123" y="106617"/>
                  </a:moveTo>
                  <a:cubicBezTo>
                    <a:pt x="72126" y="106617"/>
                    <a:pt x="72128" y="106620"/>
                    <a:pt x="72130" y="106620"/>
                  </a:cubicBezTo>
                  <a:lnTo>
                    <a:pt x="160650" y="114734"/>
                  </a:lnTo>
                  <a:lnTo>
                    <a:pt x="132737" y="123808"/>
                  </a:lnTo>
                  <a:lnTo>
                    <a:pt x="35781" y="106617"/>
                  </a:lnTo>
                  <a:close/>
                  <a:moveTo>
                    <a:pt x="14621" y="106617"/>
                  </a:moveTo>
                  <a:lnTo>
                    <a:pt x="125270" y="126236"/>
                  </a:lnTo>
                  <a:lnTo>
                    <a:pt x="103025" y="133467"/>
                  </a:lnTo>
                  <a:lnTo>
                    <a:pt x="7349" y="106617"/>
                  </a:lnTo>
                  <a:lnTo>
                    <a:pt x="12379" y="106617"/>
                  </a:lnTo>
                  <a:cubicBezTo>
                    <a:pt x="12391" y="106617"/>
                    <a:pt x="12403" y="106624"/>
                    <a:pt x="12415" y="106624"/>
                  </a:cubicBezTo>
                  <a:cubicBezTo>
                    <a:pt x="12427" y="106624"/>
                    <a:pt x="12437" y="106617"/>
                    <a:pt x="12449" y="106617"/>
                  </a:cubicBezTo>
                  <a:close/>
                  <a:moveTo>
                    <a:pt x="3834" y="109468"/>
                  </a:moveTo>
                  <a:lnTo>
                    <a:pt x="96690" y="135528"/>
                  </a:lnTo>
                  <a:lnTo>
                    <a:pt x="78861" y="141323"/>
                  </a:lnTo>
                  <a:lnTo>
                    <a:pt x="3894" y="110852"/>
                  </a:lnTo>
                  <a:cubicBezTo>
                    <a:pt x="3865" y="110393"/>
                    <a:pt x="3856" y="109929"/>
                    <a:pt x="3834" y="109468"/>
                  </a:cubicBezTo>
                  <a:close/>
                  <a:moveTo>
                    <a:pt x="4235" y="114981"/>
                  </a:moveTo>
                  <a:lnTo>
                    <a:pt x="73406" y="143097"/>
                  </a:lnTo>
                  <a:lnTo>
                    <a:pt x="58850" y="147827"/>
                  </a:lnTo>
                  <a:lnTo>
                    <a:pt x="4450" y="117100"/>
                  </a:lnTo>
                  <a:cubicBezTo>
                    <a:pt x="4363" y="116399"/>
                    <a:pt x="4305" y="115689"/>
                    <a:pt x="4235" y="114981"/>
                  </a:cubicBezTo>
                  <a:close/>
                  <a:moveTo>
                    <a:pt x="5117" y="121721"/>
                  </a:moveTo>
                  <a:lnTo>
                    <a:pt x="54086" y="149378"/>
                  </a:lnTo>
                  <a:lnTo>
                    <a:pt x="42258" y="153224"/>
                  </a:lnTo>
                  <a:lnTo>
                    <a:pt x="5796" y="125202"/>
                  </a:lnTo>
                  <a:cubicBezTo>
                    <a:pt x="5556" y="124045"/>
                    <a:pt x="5315" y="122890"/>
                    <a:pt x="5117" y="121721"/>
                  </a:cubicBezTo>
                  <a:close/>
                  <a:moveTo>
                    <a:pt x="7127" y="130882"/>
                  </a:moveTo>
                  <a:lnTo>
                    <a:pt x="37997" y="154608"/>
                  </a:lnTo>
                  <a:lnTo>
                    <a:pt x="28394" y="157730"/>
                  </a:lnTo>
                  <a:lnTo>
                    <a:pt x="9277" y="137833"/>
                  </a:lnTo>
                  <a:cubicBezTo>
                    <a:pt x="8485" y="135550"/>
                    <a:pt x="7757" y="133238"/>
                    <a:pt x="7127" y="130882"/>
                  </a:cubicBezTo>
                  <a:close/>
                  <a:moveTo>
                    <a:pt x="12985" y="147027"/>
                  </a:moveTo>
                  <a:lnTo>
                    <a:pt x="24487" y="158998"/>
                  </a:lnTo>
                  <a:lnTo>
                    <a:pt x="20400" y="160327"/>
                  </a:lnTo>
                  <a:cubicBezTo>
                    <a:pt x="17597" y="156087"/>
                    <a:pt x="15118" y="151642"/>
                    <a:pt x="12985" y="147027"/>
                  </a:cubicBezTo>
                  <a:close/>
                  <a:moveTo>
                    <a:pt x="198533" y="106617"/>
                  </a:moveTo>
                  <a:lnTo>
                    <a:pt x="29645" y="172288"/>
                  </a:lnTo>
                  <a:cubicBezTo>
                    <a:pt x="27130" y="169490"/>
                    <a:pt x="24775" y="166560"/>
                    <a:pt x="22584" y="163504"/>
                  </a:cubicBezTo>
                  <a:lnTo>
                    <a:pt x="28447" y="161597"/>
                  </a:lnTo>
                  <a:cubicBezTo>
                    <a:pt x="28500" y="161581"/>
                    <a:pt x="28551" y="161568"/>
                    <a:pt x="28601" y="161547"/>
                  </a:cubicBezTo>
                  <a:lnTo>
                    <a:pt x="103600" y="137166"/>
                  </a:lnTo>
                  <a:cubicBezTo>
                    <a:pt x="103645" y="137154"/>
                    <a:pt x="103687" y="137139"/>
                    <a:pt x="103730" y="137125"/>
                  </a:cubicBezTo>
                  <a:lnTo>
                    <a:pt x="170447" y="115435"/>
                  </a:lnTo>
                  <a:lnTo>
                    <a:pt x="197567" y="106617"/>
                  </a:lnTo>
                  <a:close/>
                  <a:moveTo>
                    <a:pt x="188848" y="160769"/>
                  </a:moveTo>
                  <a:lnTo>
                    <a:pt x="188848" y="160769"/>
                  </a:lnTo>
                  <a:cubicBezTo>
                    <a:pt x="184309" y="167565"/>
                    <a:pt x="178967" y="173788"/>
                    <a:pt x="172940" y="179306"/>
                  </a:cubicBezTo>
                  <a:lnTo>
                    <a:pt x="188848" y="160769"/>
                  </a:lnTo>
                  <a:close/>
                  <a:moveTo>
                    <a:pt x="205779" y="107765"/>
                  </a:moveTo>
                  <a:cubicBezTo>
                    <a:pt x="205779" y="107784"/>
                    <a:pt x="205779" y="107803"/>
                    <a:pt x="205776" y="107823"/>
                  </a:cubicBezTo>
                  <a:lnTo>
                    <a:pt x="41845" y="183792"/>
                  </a:lnTo>
                  <a:cubicBezTo>
                    <a:pt x="38509" y="181127"/>
                    <a:pt x="35344" y="178255"/>
                    <a:pt x="32370" y="175192"/>
                  </a:cubicBezTo>
                  <a:lnTo>
                    <a:pt x="205779" y="107765"/>
                  </a:lnTo>
                  <a:close/>
                  <a:moveTo>
                    <a:pt x="205585" y="111985"/>
                  </a:moveTo>
                  <a:lnTo>
                    <a:pt x="205585" y="111985"/>
                  </a:lnTo>
                  <a:cubicBezTo>
                    <a:pt x="205578" y="112084"/>
                    <a:pt x="205566" y="112181"/>
                    <a:pt x="205556" y="112280"/>
                  </a:cubicBezTo>
                  <a:lnTo>
                    <a:pt x="57391" y="194028"/>
                  </a:lnTo>
                  <a:cubicBezTo>
                    <a:pt x="53132" y="191757"/>
                    <a:pt x="49042" y="189187"/>
                    <a:pt x="45150" y="186334"/>
                  </a:cubicBezTo>
                  <a:lnTo>
                    <a:pt x="205585" y="111985"/>
                  </a:lnTo>
                  <a:close/>
                  <a:moveTo>
                    <a:pt x="199865" y="138963"/>
                  </a:moveTo>
                  <a:cubicBezTo>
                    <a:pt x="199120" y="141021"/>
                    <a:pt x="198335" y="143060"/>
                    <a:pt x="197463" y="145054"/>
                  </a:cubicBezTo>
                  <a:lnTo>
                    <a:pt x="158761" y="190151"/>
                  </a:lnTo>
                  <a:cubicBezTo>
                    <a:pt x="151224" y="194934"/>
                    <a:pt x="143029" y="198766"/>
                    <a:pt x="134325" y="201433"/>
                  </a:cubicBezTo>
                  <a:lnTo>
                    <a:pt x="199865" y="138963"/>
                  </a:lnTo>
                  <a:close/>
                  <a:moveTo>
                    <a:pt x="205141" y="116730"/>
                  </a:moveTo>
                  <a:lnTo>
                    <a:pt x="205141" y="116730"/>
                  </a:lnTo>
                  <a:cubicBezTo>
                    <a:pt x="205117" y="116945"/>
                    <a:pt x="205078" y="117158"/>
                    <a:pt x="205051" y="117373"/>
                  </a:cubicBezTo>
                  <a:lnTo>
                    <a:pt x="76692" y="201848"/>
                  </a:lnTo>
                  <a:cubicBezTo>
                    <a:pt x="71401" y="200317"/>
                    <a:pt x="66277" y="198386"/>
                    <a:pt x="61380" y="196048"/>
                  </a:cubicBezTo>
                  <a:lnTo>
                    <a:pt x="205141" y="116730"/>
                  </a:lnTo>
                  <a:close/>
                  <a:moveTo>
                    <a:pt x="204317" y="122277"/>
                  </a:moveTo>
                  <a:lnTo>
                    <a:pt x="204317" y="122277"/>
                  </a:lnTo>
                  <a:cubicBezTo>
                    <a:pt x="204242" y="122700"/>
                    <a:pt x="204150" y="123117"/>
                    <a:pt x="204071" y="123538"/>
                  </a:cubicBezTo>
                  <a:lnTo>
                    <a:pt x="99865" y="205721"/>
                  </a:lnTo>
                  <a:cubicBezTo>
                    <a:pt x="93569" y="205419"/>
                    <a:pt x="87435" y="204518"/>
                    <a:pt x="81490" y="203109"/>
                  </a:cubicBezTo>
                  <a:lnTo>
                    <a:pt x="204317" y="122277"/>
                  </a:lnTo>
                  <a:close/>
                  <a:moveTo>
                    <a:pt x="202824" y="129227"/>
                  </a:moveTo>
                  <a:lnTo>
                    <a:pt x="202824" y="129227"/>
                  </a:lnTo>
                  <a:cubicBezTo>
                    <a:pt x="202626" y="130022"/>
                    <a:pt x="202442" y="130822"/>
                    <a:pt x="202225" y="131609"/>
                  </a:cubicBezTo>
                  <a:lnTo>
                    <a:pt x="126954" y="203361"/>
                  </a:lnTo>
                  <a:cubicBezTo>
                    <a:pt x="119979" y="204931"/>
                    <a:pt x="112855" y="205755"/>
                    <a:pt x="105706" y="205820"/>
                  </a:cubicBezTo>
                  <a:lnTo>
                    <a:pt x="202824" y="129227"/>
                  </a:lnTo>
                  <a:close/>
                  <a:moveTo>
                    <a:pt x="104771" y="0"/>
                  </a:moveTo>
                  <a:cubicBezTo>
                    <a:pt x="47001" y="0"/>
                    <a:pt x="0" y="47001"/>
                    <a:pt x="0" y="104771"/>
                  </a:cubicBezTo>
                  <a:cubicBezTo>
                    <a:pt x="0" y="105593"/>
                    <a:pt x="43" y="106405"/>
                    <a:pt x="63" y="107221"/>
                  </a:cubicBezTo>
                  <a:lnTo>
                    <a:pt x="63" y="107243"/>
                  </a:lnTo>
                  <a:cubicBezTo>
                    <a:pt x="99" y="108861"/>
                    <a:pt x="174" y="110473"/>
                    <a:pt x="283" y="112075"/>
                  </a:cubicBezTo>
                  <a:cubicBezTo>
                    <a:pt x="283" y="112149"/>
                    <a:pt x="290" y="112227"/>
                    <a:pt x="300" y="112302"/>
                  </a:cubicBezTo>
                  <a:cubicBezTo>
                    <a:pt x="971" y="121685"/>
                    <a:pt x="2875" y="130730"/>
                    <a:pt x="5866" y="139272"/>
                  </a:cubicBezTo>
                  <a:cubicBezTo>
                    <a:pt x="5887" y="139359"/>
                    <a:pt x="5914" y="139442"/>
                    <a:pt x="5950" y="139524"/>
                  </a:cubicBezTo>
                  <a:cubicBezTo>
                    <a:pt x="8939" y="148003"/>
                    <a:pt x="13007" y="156065"/>
                    <a:pt x="18059" y="163504"/>
                  </a:cubicBezTo>
                  <a:cubicBezTo>
                    <a:pt x="18102" y="163576"/>
                    <a:pt x="18153" y="163644"/>
                    <a:pt x="18206" y="163709"/>
                  </a:cubicBezTo>
                  <a:cubicBezTo>
                    <a:pt x="21042" y="167862"/>
                    <a:pt x="24168" y="171804"/>
                    <a:pt x="27567" y="175510"/>
                  </a:cubicBezTo>
                  <a:cubicBezTo>
                    <a:pt x="27703" y="175711"/>
                    <a:pt x="27860" y="175890"/>
                    <a:pt x="28053" y="176020"/>
                  </a:cubicBezTo>
                  <a:cubicBezTo>
                    <a:pt x="31781" y="180026"/>
                    <a:pt x="35815" y="183736"/>
                    <a:pt x="40118" y="187119"/>
                  </a:cubicBezTo>
                  <a:cubicBezTo>
                    <a:pt x="40287" y="187326"/>
                    <a:pt x="40500" y="187496"/>
                    <a:pt x="40741" y="187609"/>
                  </a:cubicBezTo>
                  <a:cubicBezTo>
                    <a:pt x="45641" y="191407"/>
                    <a:pt x="50866" y="194760"/>
                    <a:pt x="56357" y="197635"/>
                  </a:cubicBezTo>
                  <a:cubicBezTo>
                    <a:pt x="56456" y="197700"/>
                    <a:pt x="56560" y="197753"/>
                    <a:pt x="56669" y="197797"/>
                  </a:cubicBezTo>
                  <a:cubicBezTo>
                    <a:pt x="69876" y="204651"/>
                    <a:pt x="84707" y="208782"/>
                    <a:pt x="100430" y="209427"/>
                  </a:cubicBezTo>
                  <a:cubicBezTo>
                    <a:pt x="100447" y="209427"/>
                    <a:pt x="100461" y="209439"/>
                    <a:pt x="100478" y="209439"/>
                  </a:cubicBezTo>
                  <a:cubicBezTo>
                    <a:pt x="100495" y="209439"/>
                    <a:pt x="100512" y="209429"/>
                    <a:pt x="100529" y="209429"/>
                  </a:cubicBezTo>
                  <a:cubicBezTo>
                    <a:pt x="101937" y="209485"/>
                    <a:pt x="103348" y="209538"/>
                    <a:pt x="104771" y="209538"/>
                  </a:cubicBezTo>
                  <a:cubicBezTo>
                    <a:pt x="112874" y="209538"/>
                    <a:pt x="120755" y="208581"/>
                    <a:pt x="128336" y="206832"/>
                  </a:cubicBezTo>
                  <a:cubicBezTo>
                    <a:pt x="128391" y="206815"/>
                    <a:pt x="128452" y="206815"/>
                    <a:pt x="128507" y="206794"/>
                  </a:cubicBezTo>
                  <a:cubicBezTo>
                    <a:pt x="139838" y="204155"/>
                    <a:pt x="150646" y="199640"/>
                    <a:pt x="160484" y="193431"/>
                  </a:cubicBezTo>
                  <a:cubicBezTo>
                    <a:pt x="160718" y="193344"/>
                    <a:pt x="160930" y="193207"/>
                    <a:pt x="161109" y="193030"/>
                  </a:cubicBezTo>
                  <a:cubicBezTo>
                    <a:pt x="178414" y="181946"/>
                    <a:pt x="192255" y="165929"/>
                    <a:pt x="200635" y="146965"/>
                  </a:cubicBezTo>
                  <a:cubicBezTo>
                    <a:pt x="200758" y="146788"/>
                    <a:pt x="200845" y="146592"/>
                    <a:pt x="200899" y="146385"/>
                  </a:cubicBezTo>
                  <a:cubicBezTo>
                    <a:pt x="202732" y="142157"/>
                    <a:pt x="204281" y="137813"/>
                    <a:pt x="205537" y="133380"/>
                  </a:cubicBezTo>
                  <a:cubicBezTo>
                    <a:pt x="205622" y="133211"/>
                    <a:pt x="205660" y="133032"/>
                    <a:pt x="205689" y="132849"/>
                  </a:cubicBezTo>
                  <a:cubicBezTo>
                    <a:pt x="206414" y="130247"/>
                    <a:pt x="207049" y="127611"/>
                    <a:pt x="207574" y="124937"/>
                  </a:cubicBezTo>
                  <a:cubicBezTo>
                    <a:pt x="207600" y="124838"/>
                    <a:pt x="207617" y="124739"/>
                    <a:pt x="207627" y="124637"/>
                  </a:cubicBezTo>
                  <a:cubicBezTo>
                    <a:pt x="207987" y="122767"/>
                    <a:pt x="208296" y="120883"/>
                    <a:pt x="208552" y="118979"/>
                  </a:cubicBezTo>
                  <a:cubicBezTo>
                    <a:pt x="208617" y="118769"/>
                    <a:pt x="208646" y="118551"/>
                    <a:pt x="208634" y="118332"/>
                  </a:cubicBezTo>
                  <a:cubicBezTo>
                    <a:pt x="208823" y="116877"/>
                    <a:pt x="208987" y="115418"/>
                    <a:pt x="209115" y="113947"/>
                  </a:cubicBezTo>
                  <a:cubicBezTo>
                    <a:pt x="209195" y="113686"/>
                    <a:pt x="209216" y="113408"/>
                    <a:pt x="209175" y="113138"/>
                  </a:cubicBezTo>
                  <a:cubicBezTo>
                    <a:pt x="209282" y="111809"/>
                    <a:pt x="209373" y="110475"/>
                    <a:pt x="209429" y="109132"/>
                  </a:cubicBezTo>
                  <a:cubicBezTo>
                    <a:pt x="209439" y="109038"/>
                    <a:pt x="209441" y="108944"/>
                    <a:pt x="209436" y="108849"/>
                  </a:cubicBezTo>
                  <a:cubicBezTo>
                    <a:pt x="209482" y="107634"/>
                    <a:pt x="209523" y="106419"/>
                    <a:pt x="209528" y="105197"/>
                  </a:cubicBezTo>
                  <a:cubicBezTo>
                    <a:pt x="209535" y="105122"/>
                    <a:pt x="209538" y="105049"/>
                    <a:pt x="209535" y="104977"/>
                  </a:cubicBezTo>
                  <a:cubicBezTo>
                    <a:pt x="209535" y="104909"/>
                    <a:pt x="209540" y="104839"/>
                    <a:pt x="209540" y="104771"/>
                  </a:cubicBezTo>
                  <a:cubicBezTo>
                    <a:pt x="209540" y="47001"/>
                    <a:pt x="162539" y="0"/>
                    <a:pt x="104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3751575" y="1973500"/>
              <a:ext cx="331900" cy="673450"/>
            </a:xfrm>
            <a:custGeom>
              <a:avLst/>
              <a:gdLst/>
              <a:ahLst/>
              <a:cxnLst/>
              <a:rect l="l" t="t" r="r" b="b"/>
              <a:pathLst>
                <a:path w="13276" h="26938" extrusionOk="0">
                  <a:moveTo>
                    <a:pt x="6637" y="0"/>
                  </a:moveTo>
                  <a:cubicBezTo>
                    <a:pt x="2281" y="0"/>
                    <a:pt x="0" y="6777"/>
                    <a:pt x="0" y="13469"/>
                  </a:cubicBezTo>
                  <a:cubicBezTo>
                    <a:pt x="0" y="20163"/>
                    <a:pt x="2281" y="26937"/>
                    <a:pt x="6637" y="26937"/>
                  </a:cubicBezTo>
                  <a:cubicBezTo>
                    <a:pt x="10995" y="26937"/>
                    <a:pt x="13276" y="20163"/>
                    <a:pt x="13276" y="13469"/>
                  </a:cubicBezTo>
                  <a:cubicBezTo>
                    <a:pt x="13276" y="6777"/>
                    <a:pt x="10997" y="0"/>
                    <a:pt x="6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630150" y="1626400"/>
              <a:ext cx="431275" cy="914300"/>
            </a:xfrm>
            <a:custGeom>
              <a:avLst/>
              <a:gdLst/>
              <a:ahLst/>
              <a:cxnLst/>
              <a:rect l="l" t="t" r="r" b="b"/>
              <a:pathLst>
                <a:path w="17251" h="36572" extrusionOk="0">
                  <a:moveTo>
                    <a:pt x="8626" y="0"/>
                  </a:moveTo>
                  <a:cubicBezTo>
                    <a:pt x="3023" y="0"/>
                    <a:pt x="1" y="9422"/>
                    <a:pt x="1" y="18286"/>
                  </a:cubicBezTo>
                  <a:cubicBezTo>
                    <a:pt x="1" y="27152"/>
                    <a:pt x="3023" y="36572"/>
                    <a:pt x="8626" y="36572"/>
                  </a:cubicBezTo>
                  <a:cubicBezTo>
                    <a:pt x="14230" y="36572"/>
                    <a:pt x="17250" y="27150"/>
                    <a:pt x="17250" y="18286"/>
                  </a:cubicBezTo>
                  <a:cubicBezTo>
                    <a:pt x="17250" y="9424"/>
                    <a:pt x="14228" y="0"/>
                    <a:pt x="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362025" y="792000"/>
              <a:ext cx="1046200" cy="92375"/>
            </a:xfrm>
            <a:custGeom>
              <a:avLst/>
              <a:gdLst/>
              <a:ahLst/>
              <a:cxnLst/>
              <a:rect l="l" t="t" r="r" b="b"/>
              <a:pathLst>
                <a:path w="41848" h="3695" extrusionOk="0">
                  <a:moveTo>
                    <a:pt x="1848" y="1"/>
                  </a:moveTo>
                  <a:cubicBezTo>
                    <a:pt x="829" y="1"/>
                    <a:pt x="0" y="827"/>
                    <a:pt x="0" y="1847"/>
                  </a:cubicBezTo>
                  <a:cubicBezTo>
                    <a:pt x="0" y="2869"/>
                    <a:pt x="829" y="3695"/>
                    <a:pt x="1848" y="3695"/>
                  </a:cubicBezTo>
                  <a:lnTo>
                    <a:pt x="40000" y="3695"/>
                  </a:lnTo>
                  <a:cubicBezTo>
                    <a:pt x="41021" y="3695"/>
                    <a:pt x="41848" y="2869"/>
                    <a:pt x="41848" y="1847"/>
                  </a:cubicBezTo>
                  <a:cubicBezTo>
                    <a:pt x="41848" y="827"/>
                    <a:pt x="41021" y="1"/>
                    <a:pt x="400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2735650" y="175757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9"/>
                    <a:pt x="0" y="1849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9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735025" y="1870750"/>
              <a:ext cx="480975" cy="92375"/>
            </a:xfrm>
            <a:custGeom>
              <a:avLst/>
              <a:gdLst/>
              <a:ahLst/>
              <a:cxnLst/>
              <a:rect l="l" t="t" r="r" b="b"/>
              <a:pathLst>
                <a:path w="19239" h="3695" extrusionOk="0">
                  <a:moveTo>
                    <a:pt x="1851" y="1"/>
                  </a:moveTo>
                  <a:cubicBezTo>
                    <a:pt x="832" y="1"/>
                    <a:pt x="1" y="825"/>
                    <a:pt x="1" y="1849"/>
                  </a:cubicBezTo>
                  <a:cubicBezTo>
                    <a:pt x="1" y="2869"/>
                    <a:pt x="830" y="3695"/>
                    <a:pt x="1847" y="3695"/>
                  </a:cubicBezTo>
                  <a:cubicBezTo>
                    <a:pt x="1856" y="3695"/>
                    <a:pt x="1864" y="3695"/>
                    <a:pt x="1873" y="3695"/>
                  </a:cubicBezTo>
                  <a:lnTo>
                    <a:pt x="17417" y="3695"/>
                  </a:lnTo>
                  <a:cubicBezTo>
                    <a:pt x="18427" y="3683"/>
                    <a:pt x="19238" y="2859"/>
                    <a:pt x="19238" y="1849"/>
                  </a:cubicBezTo>
                  <a:cubicBezTo>
                    <a:pt x="19238" y="837"/>
                    <a:pt x="18427" y="13"/>
                    <a:pt x="17417" y="1"/>
                  </a:cubicBezTo>
                  <a:lnTo>
                    <a:pt x="1873" y="1"/>
                  </a:lnTo>
                  <a:cubicBezTo>
                    <a:pt x="1866" y="1"/>
                    <a:pt x="1858" y="1"/>
                    <a:pt x="1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735650" y="1983950"/>
              <a:ext cx="480950" cy="92350"/>
            </a:xfrm>
            <a:custGeom>
              <a:avLst/>
              <a:gdLst/>
              <a:ahLst/>
              <a:cxnLst/>
              <a:rect l="l" t="t" r="r" b="b"/>
              <a:pathLst>
                <a:path w="19238" h="3694" extrusionOk="0">
                  <a:moveTo>
                    <a:pt x="1848" y="0"/>
                  </a:moveTo>
                  <a:cubicBezTo>
                    <a:pt x="826" y="0"/>
                    <a:pt x="0" y="826"/>
                    <a:pt x="0" y="1846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6"/>
                  </a:cubicBezTo>
                  <a:cubicBezTo>
                    <a:pt x="19238" y="826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735650" y="209712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7"/>
                    <a:pt x="0" y="1846"/>
                  </a:cubicBezTo>
                  <a:cubicBezTo>
                    <a:pt x="0" y="2866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6"/>
                    <a:pt x="19238" y="1846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0"/>
          <p:cNvSpPr txBox="1">
            <a:spLocks noGrp="1"/>
          </p:cNvSpPr>
          <p:nvPr>
            <p:ph type="title" idx="4294967295"/>
          </p:nvPr>
        </p:nvSpPr>
        <p:spPr>
          <a:xfrm>
            <a:off x="1867388" y="3285975"/>
            <a:ext cx="23262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FARMING COMPANY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20" name="Google Shape;520;p40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</p:txBody>
      </p:sp>
      <p:pic>
        <p:nvPicPr>
          <p:cNvPr id="16" name="Imatge 3">
            <a:extLst>
              <a:ext uri="{FF2B5EF4-FFF2-40B4-BE49-F238E27FC236}">
                <a16:creationId xmlns:a16="http://schemas.microsoft.com/office/drawing/2014/main" id="{E7C3A7C0-8AB0-4BD0-AABE-DA402E9049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480" y="1070869"/>
            <a:ext cx="1726856" cy="2951472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  <p:pic>
        <p:nvPicPr>
          <p:cNvPr id="17" name="Imatge 23">
            <a:extLst>
              <a:ext uri="{FF2B5EF4-FFF2-40B4-BE49-F238E27FC236}">
                <a16:creationId xmlns:a16="http://schemas.microsoft.com/office/drawing/2014/main" id="{09C59FDF-63B7-4CA9-A508-299385FDF7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034310" y="968830"/>
            <a:ext cx="6877240" cy="3820495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4117619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0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COMPANY</a:t>
            </a:r>
            <a:endParaRPr dirty="0"/>
          </a:p>
        </p:txBody>
      </p:sp>
      <p:sp>
        <p:nvSpPr>
          <p:cNvPr id="509" name="Google Shape;509;p40"/>
          <p:cNvSpPr txBox="1">
            <a:spLocks noGrp="1"/>
          </p:cNvSpPr>
          <p:nvPr>
            <p:ph type="subTitle" idx="2"/>
          </p:nvPr>
        </p:nvSpPr>
        <p:spPr>
          <a:xfrm>
            <a:off x="3011377" y="388939"/>
            <a:ext cx="5462346" cy="579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GRANJAS Y VACAS </a:t>
            </a:r>
            <a:endParaRPr sz="2800" dirty="0"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170584" y="1400054"/>
            <a:ext cx="1719808" cy="1719783"/>
            <a:chOff x="1190525" y="238125"/>
            <a:chExt cx="5238525" cy="5238450"/>
          </a:xfrm>
        </p:grpSpPr>
        <p:sp>
          <p:nvSpPr>
            <p:cNvPr id="511" name="Google Shape;511;p40"/>
            <p:cNvSpPr/>
            <p:nvPr/>
          </p:nvSpPr>
          <p:spPr>
            <a:xfrm>
              <a:off x="1190525" y="238125"/>
              <a:ext cx="5238525" cy="5238450"/>
            </a:xfrm>
            <a:custGeom>
              <a:avLst/>
              <a:gdLst/>
              <a:ahLst/>
              <a:cxnLst/>
              <a:rect l="l" t="t" r="r" b="b"/>
              <a:pathLst>
                <a:path w="209541" h="209538" extrusionOk="0">
                  <a:moveTo>
                    <a:pt x="105936" y="31699"/>
                  </a:moveTo>
                  <a:lnTo>
                    <a:pt x="105936" y="45430"/>
                  </a:lnTo>
                  <a:lnTo>
                    <a:pt x="88242" y="45430"/>
                  </a:lnTo>
                  <a:lnTo>
                    <a:pt x="90300" y="31699"/>
                  </a:lnTo>
                  <a:close/>
                  <a:moveTo>
                    <a:pt x="125289" y="31701"/>
                  </a:moveTo>
                  <a:lnTo>
                    <a:pt x="126804" y="41021"/>
                  </a:lnTo>
                  <a:lnTo>
                    <a:pt x="126260" y="41021"/>
                  </a:lnTo>
                  <a:cubicBezTo>
                    <a:pt x="122929" y="41021"/>
                    <a:pt x="119817" y="42589"/>
                    <a:pt x="117143" y="45430"/>
                  </a:cubicBezTo>
                  <a:lnTo>
                    <a:pt x="109630" y="45430"/>
                  </a:lnTo>
                  <a:lnTo>
                    <a:pt x="109630" y="31701"/>
                  </a:lnTo>
                  <a:close/>
                  <a:moveTo>
                    <a:pt x="114343" y="49124"/>
                  </a:moveTo>
                  <a:cubicBezTo>
                    <a:pt x="113855" y="49917"/>
                    <a:pt x="113396" y="50769"/>
                    <a:pt x="112954" y="51663"/>
                  </a:cubicBezTo>
                  <a:lnTo>
                    <a:pt x="90518" y="51663"/>
                  </a:lnTo>
                  <a:lnTo>
                    <a:pt x="83775" y="49124"/>
                  </a:lnTo>
                  <a:close/>
                  <a:moveTo>
                    <a:pt x="111388" y="55357"/>
                  </a:moveTo>
                  <a:cubicBezTo>
                    <a:pt x="110939" y="56592"/>
                    <a:pt x="110531" y="57894"/>
                    <a:pt x="110166" y="59259"/>
                  </a:cubicBezTo>
                  <a:cubicBezTo>
                    <a:pt x="109806" y="59208"/>
                    <a:pt x="109446" y="59165"/>
                    <a:pt x="109079" y="59165"/>
                  </a:cubicBezTo>
                  <a:lnTo>
                    <a:pt x="94975" y="59165"/>
                  </a:lnTo>
                  <a:cubicBezTo>
                    <a:pt x="93958" y="59165"/>
                    <a:pt x="92975" y="59377"/>
                    <a:pt x="92030" y="59752"/>
                  </a:cubicBezTo>
                  <a:lnTo>
                    <a:pt x="92030" y="55357"/>
                  </a:lnTo>
                  <a:close/>
                  <a:moveTo>
                    <a:pt x="73636" y="49250"/>
                  </a:moveTo>
                  <a:lnTo>
                    <a:pt x="88336" y="54787"/>
                  </a:lnTo>
                  <a:lnTo>
                    <a:pt x="88336" y="55415"/>
                  </a:lnTo>
                  <a:lnTo>
                    <a:pt x="82014" y="55415"/>
                  </a:lnTo>
                  <a:cubicBezTo>
                    <a:pt x="82005" y="55415"/>
                    <a:pt x="81996" y="55415"/>
                    <a:pt x="81987" y="55415"/>
                  </a:cubicBezTo>
                  <a:cubicBezTo>
                    <a:pt x="80970" y="55415"/>
                    <a:pt x="80142" y="56241"/>
                    <a:pt x="80142" y="57261"/>
                  </a:cubicBezTo>
                  <a:cubicBezTo>
                    <a:pt x="80142" y="58283"/>
                    <a:pt x="80973" y="59109"/>
                    <a:pt x="81992" y="59109"/>
                  </a:cubicBezTo>
                  <a:cubicBezTo>
                    <a:pt x="81999" y="59109"/>
                    <a:pt x="82006" y="59109"/>
                    <a:pt x="82014" y="59109"/>
                  </a:cubicBezTo>
                  <a:lnTo>
                    <a:pt x="88334" y="59109"/>
                  </a:lnTo>
                  <a:lnTo>
                    <a:pt x="88334" y="62305"/>
                  </a:lnTo>
                  <a:cubicBezTo>
                    <a:pt x="84662" y="66079"/>
                    <a:pt x="82154" y="72923"/>
                    <a:pt x="81821" y="81040"/>
                  </a:cubicBezTo>
                  <a:lnTo>
                    <a:pt x="58935" y="81040"/>
                  </a:lnTo>
                  <a:lnTo>
                    <a:pt x="58935" y="59107"/>
                  </a:lnTo>
                  <a:lnTo>
                    <a:pt x="63653" y="59107"/>
                  </a:lnTo>
                  <a:cubicBezTo>
                    <a:pt x="63661" y="59107"/>
                    <a:pt x="63668" y="59107"/>
                    <a:pt x="63675" y="59107"/>
                  </a:cubicBezTo>
                  <a:cubicBezTo>
                    <a:pt x="64694" y="59107"/>
                    <a:pt x="65523" y="58283"/>
                    <a:pt x="65523" y="57258"/>
                  </a:cubicBezTo>
                  <a:cubicBezTo>
                    <a:pt x="65523" y="56238"/>
                    <a:pt x="64697" y="55413"/>
                    <a:pt x="63680" y="55413"/>
                  </a:cubicBezTo>
                  <a:cubicBezTo>
                    <a:pt x="63671" y="55413"/>
                    <a:pt x="63662" y="55413"/>
                    <a:pt x="63653" y="55413"/>
                  </a:cubicBezTo>
                  <a:lnTo>
                    <a:pt x="58935" y="55413"/>
                  </a:lnTo>
                  <a:lnTo>
                    <a:pt x="58935" y="54787"/>
                  </a:lnTo>
                  <a:lnTo>
                    <a:pt x="73636" y="49250"/>
                  </a:lnTo>
                  <a:close/>
                  <a:moveTo>
                    <a:pt x="101930" y="62858"/>
                  </a:moveTo>
                  <a:cubicBezTo>
                    <a:pt x="98268" y="67031"/>
                    <a:pt x="95876" y="74358"/>
                    <a:pt x="95876" y="82886"/>
                  </a:cubicBezTo>
                  <a:cubicBezTo>
                    <a:pt x="95876" y="91414"/>
                    <a:pt x="98268" y="98739"/>
                    <a:pt x="101930" y="102914"/>
                  </a:cubicBezTo>
                  <a:lnTo>
                    <a:pt x="94975" y="102914"/>
                  </a:lnTo>
                  <a:cubicBezTo>
                    <a:pt x="90380" y="102914"/>
                    <a:pt x="85464" y="94864"/>
                    <a:pt x="85464" y="82886"/>
                  </a:cubicBezTo>
                  <a:cubicBezTo>
                    <a:pt x="85464" y="73981"/>
                    <a:pt x="88182" y="67255"/>
                    <a:pt x="91465" y="64385"/>
                  </a:cubicBezTo>
                  <a:cubicBezTo>
                    <a:pt x="91477" y="64373"/>
                    <a:pt x="91489" y="64361"/>
                    <a:pt x="91501" y="64349"/>
                  </a:cubicBezTo>
                  <a:cubicBezTo>
                    <a:pt x="92622" y="63380"/>
                    <a:pt x="93808" y="62858"/>
                    <a:pt x="94973" y="62858"/>
                  </a:cubicBezTo>
                  <a:close/>
                  <a:moveTo>
                    <a:pt x="109079" y="62858"/>
                  </a:moveTo>
                  <a:cubicBezTo>
                    <a:pt x="113671" y="62858"/>
                    <a:pt x="118590" y="70906"/>
                    <a:pt x="118590" y="82886"/>
                  </a:cubicBezTo>
                  <a:cubicBezTo>
                    <a:pt x="118590" y="89155"/>
                    <a:pt x="117237" y="94330"/>
                    <a:pt x="115295" y="97855"/>
                  </a:cubicBezTo>
                  <a:cubicBezTo>
                    <a:pt x="115251" y="97922"/>
                    <a:pt x="115213" y="97992"/>
                    <a:pt x="115176" y="98065"/>
                  </a:cubicBezTo>
                  <a:cubicBezTo>
                    <a:pt x="113425" y="101145"/>
                    <a:pt x="111222" y="102914"/>
                    <a:pt x="109079" y="102914"/>
                  </a:cubicBezTo>
                  <a:cubicBezTo>
                    <a:pt x="104489" y="102914"/>
                    <a:pt x="99572" y="94864"/>
                    <a:pt x="99572" y="82886"/>
                  </a:cubicBezTo>
                  <a:cubicBezTo>
                    <a:pt x="99572" y="70906"/>
                    <a:pt x="104489" y="62858"/>
                    <a:pt x="109079" y="62858"/>
                  </a:cubicBezTo>
                  <a:close/>
                  <a:moveTo>
                    <a:pt x="146211" y="44720"/>
                  </a:moveTo>
                  <a:cubicBezTo>
                    <a:pt x="153917" y="44720"/>
                    <a:pt x="160428" y="58046"/>
                    <a:pt x="160428" y="73817"/>
                  </a:cubicBezTo>
                  <a:cubicBezTo>
                    <a:pt x="160428" y="89590"/>
                    <a:pt x="153917" y="102914"/>
                    <a:pt x="146211" y="102914"/>
                  </a:cubicBezTo>
                  <a:cubicBezTo>
                    <a:pt x="138506" y="102914"/>
                    <a:pt x="131996" y="89588"/>
                    <a:pt x="131996" y="73817"/>
                  </a:cubicBezTo>
                  <a:cubicBezTo>
                    <a:pt x="131996" y="58048"/>
                    <a:pt x="138506" y="44720"/>
                    <a:pt x="146211" y="44720"/>
                  </a:cubicBezTo>
                  <a:close/>
                  <a:moveTo>
                    <a:pt x="55239" y="62858"/>
                  </a:moveTo>
                  <a:lnTo>
                    <a:pt x="55239" y="65255"/>
                  </a:lnTo>
                  <a:cubicBezTo>
                    <a:pt x="52502" y="69683"/>
                    <a:pt x="50929" y="76056"/>
                    <a:pt x="50929" y="82891"/>
                  </a:cubicBezTo>
                  <a:cubicBezTo>
                    <a:pt x="50929" y="91421"/>
                    <a:pt x="53318" y="98751"/>
                    <a:pt x="56976" y="102923"/>
                  </a:cubicBezTo>
                  <a:lnTo>
                    <a:pt x="50047" y="102923"/>
                  </a:lnTo>
                  <a:cubicBezTo>
                    <a:pt x="45450" y="102923"/>
                    <a:pt x="40524" y="94871"/>
                    <a:pt x="40524" y="82891"/>
                  </a:cubicBezTo>
                  <a:cubicBezTo>
                    <a:pt x="40524" y="70908"/>
                    <a:pt x="45447" y="62858"/>
                    <a:pt x="50045" y="62858"/>
                  </a:cubicBezTo>
                  <a:close/>
                  <a:moveTo>
                    <a:pt x="81821" y="84732"/>
                  </a:moveTo>
                  <a:cubicBezTo>
                    <a:pt x="82137" y="92472"/>
                    <a:pt x="84432" y="99058"/>
                    <a:pt x="87831" y="102923"/>
                  </a:cubicBezTo>
                  <a:lnTo>
                    <a:pt x="71273" y="102923"/>
                  </a:lnTo>
                  <a:cubicBezTo>
                    <a:pt x="74672" y="99055"/>
                    <a:pt x="76967" y="92470"/>
                    <a:pt x="77284" y="84732"/>
                  </a:cubicBezTo>
                  <a:close/>
                  <a:moveTo>
                    <a:pt x="116971" y="101996"/>
                  </a:moveTo>
                  <a:cubicBezTo>
                    <a:pt x="117266" y="102317"/>
                    <a:pt x="117563" y="102633"/>
                    <a:pt x="117870" y="102923"/>
                  </a:cubicBezTo>
                  <a:lnTo>
                    <a:pt x="116220" y="102923"/>
                  </a:lnTo>
                  <a:cubicBezTo>
                    <a:pt x="116479" y="102631"/>
                    <a:pt x="116727" y="102319"/>
                    <a:pt x="116971" y="101996"/>
                  </a:cubicBezTo>
                  <a:close/>
                  <a:moveTo>
                    <a:pt x="137849" y="44715"/>
                  </a:moveTo>
                  <a:cubicBezTo>
                    <a:pt x="132131" y="50129"/>
                    <a:pt x="128302" y="60996"/>
                    <a:pt x="128302" y="73817"/>
                  </a:cubicBezTo>
                  <a:cubicBezTo>
                    <a:pt x="128302" y="86640"/>
                    <a:pt x="132133" y="97509"/>
                    <a:pt x="137857" y="102923"/>
                  </a:cubicBezTo>
                  <a:lnTo>
                    <a:pt x="126260" y="102923"/>
                  </a:lnTo>
                  <a:cubicBezTo>
                    <a:pt x="123151" y="102923"/>
                    <a:pt x="120668" y="100795"/>
                    <a:pt x="118979" y="98703"/>
                  </a:cubicBezTo>
                  <a:cubicBezTo>
                    <a:pt x="121037" y="94533"/>
                    <a:pt x="122284" y="89025"/>
                    <a:pt x="122284" y="82886"/>
                  </a:cubicBezTo>
                  <a:cubicBezTo>
                    <a:pt x="122284" y="72481"/>
                    <a:pt x="118728" y="63866"/>
                    <a:pt x="113637" y="60595"/>
                  </a:cubicBezTo>
                  <a:cubicBezTo>
                    <a:pt x="116107" y="51045"/>
                    <a:pt x="121086" y="44715"/>
                    <a:pt x="126260" y="44715"/>
                  </a:cubicBezTo>
                  <a:lnTo>
                    <a:pt x="128947" y="44715"/>
                  </a:lnTo>
                  <a:cubicBezTo>
                    <a:pt x="128956" y="44715"/>
                    <a:pt x="128964" y="44720"/>
                    <a:pt x="128973" y="44720"/>
                  </a:cubicBezTo>
                  <a:cubicBezTo>
                    <a:pt x="128993" y="44720"/>
                    <a:pt x="129012" y="44715"/>
                    <a:pt x="129034" y="44715"/>
                  </a:cubicBezTo>
                  <a:close/>
                  <a:moveTo>
                    <a:pt x="104771" y="3694"/>
                  </a:moveTo>
                  <a:cubicBezTo>
                    <a:pt x="159884" y="3694"/>
                    <a:pt x="204807" y="48042"/>
                    <a:pt x="205798" y="102923"/>
                  </a:cubicBezTo>
                  <a:lnTo>
                    <a:pt x="198942" y="102923"/>
                  </a:lnTo>
                  <a:cubicBezTo>
                    <a:pt x="198285" y="69947"/>
                    <a:pt x="180279" y="39434"/>
                    <a:pt x="151540" y="22972"/>
                  </a:cubicBezTo>
                  <a:cubicBezTo>
                    <a:pt x="151248" y="22803"/>
                    <a:pt x="150930" y="22723"/>
                    <a:pt x="150615" y="22723"/>
                  </a:cubicBezTo>
                  <a:cubicBezTo>
                    <a:pt x="149974" y="22723"/>
                    <a:pt x="149350" y="23057"/>
                    <a:pt x="149008" y="23654"/>
                  </a:cubicBezTo>
                  <a:cubicBezTo>
                    <a:pt x="148501" y="24543"/>
                    <a:pt x="148812" y="25676"/>
                    <a:pt x="149704" y="26178"/>
                  </a:cubicBezTo>
                  <a:cubicBezTo>
                    <a:pt x="177293" y="41983"/>
                    <a:pt x="194591" y="71266"/>
                    <a:pt x="195245" y="102923"/>
                  </a:cubicBezTo>
                  <a:lnTo>
                    <a:pt x="154567" y="102923"/>
                  </a:lnTo>
                  <a:cubicBezTo>
                    <a:pt x="160290" y="97509"/>
                    <a:pt x="164122" y="86640"/>
                    <a:pt x="164122" y="73817"/>
                  </a:cubicBezTo>
                  <a:cubicBezTo>
                    <a:pt x="164122" y="55466"/>
                    <a:pt x="156287" y="41087"/>
                    <a:pt x="146271" y="41031"/>
                  </a:cubicBezTo>
                  <a:cubicBezTo>
                    <a:pt x="146254" y="41031"/>
                    <a:pt x="146240" y="41021"/>
                    <a:pt x="146220" y="41021"/>
                  </a:cubicBezTo>
                  <a:lnTo>
                    <a:pt x="130549" y="41021"/>
                  </a:lnTo>
                  <a:lnTo>
                    <a:pt x="128683" y="29556"/>
                  </a:lnTo>
                  <a:cubicBezTo>
                    <a:pt x="128539" y="28662"/>
                    <a:pt x="127765" y="28005"/>
                    <a:pt x="126860" y="28005"/>
                  </a:cubicBezTo>
                  <a:lnTo>
                    <a:pt x="88708" y="28005"/>
                  </a:lnTo>
                  <a:cubicBezTo>
                    <a:pt x="87795" y="28005"/>
                    <a:pt x="87017" y="28674"/>
                    <a:pt x="86882" y="29577"/>
                  </a:cubicBezTo>
                  <a:lnTo>
                    <a:pt x="84507" y="45428"/>
                  </a:lnTo>
                  <a:lnTo>
                    <a:pt x="73636" y="45428"/>
                  </a:lnTo>
                  <a:cubicBezTo>
                    <a:pt x="73616" y="45428"/>
                    <a:pt x="73602" y="45440"/>
                    <a:pt x="73582" y="45440"/>
                  </a:cubicBezTo>
                  <a:cubicBezTo>
                    <a:pt x="73380" y="45442"/>
                    <a:pt x="73177" y="45479"/>
                    <a:pt x="72986" y="45546"/>
                  </a:cubicBezTo>
                  <a:lnTo>
                    <a:pt x="56437" y="51782"/>
                  </a:lnTo>
                  <a:cubicBezTo>
                    <a:pt x="55717" y="52052"/>
                    <a:pt x="55239" y="52741"/>
                    <a:pt x="55239" y="53511"/>
                  </a:cubicBezTo>
                  <a:lnTo>
                    <a:pt x="55239" y="59162"/>
                  </a:lnTo>
                  <a:lnTo>
                    <a:pt x="50045" y="59162"/>
                  </a:lnTo>
                  <a:cubicBezTo>
                    <a:pt x="42633" y="59162"/>
                    <a:pt x="36830" y="69587"/>
                    <a:pt x="36830" y="82891"/>
                  </a:cubicBezTo>
                  <a:cubicBezTo>
                    <a:pt x="36830" y="91421"/>
                    <a:pt x="39222" y="98749"/>
                    <a:pt x="42889" y="102923"/>
                  </a:cubicBezTo>
                  <a:lnTo>
                    <a:pt x="14326" y="102923"/>
                  </a:lnTo>
                  <a:cubicBezTo>
                    <a:pt x="14993" y="70043"/>
                    <a:pt x="33269" y="40205"/>
                    <a:pt x="62431" y="24738"/>
                  </a:cubicBezTo>
                  <a:cubicBezTo>
                    <a:pt x="63320" y="24255"/>
                    <a:pt x="63653" y="23146"/>
                    <a:pt x="63180" y="22250"/>
                  </a:cubicBezTo>
                  <a:cubicBezTo>
                    <a:pt x="62849" y="21626"/>
                    <a:pt x="62209" y="21269"/>
                    <a:pt x="61546" y="21269"/>
                  </a:cubicBezTo>
                  <a:cubicBezTo>
                    <a:pt x="61260" y="21269"/>
                    <a:pt x="60970" y="21335"/>
                    <a:pt x="60699" y="21475"/>
                  </a:cubicBezTo>
                  <a:cubicBezTo>
                    <a:pt x="30326" y="37581"/>
                    <a:pt x="11299" y="68671"/>
                    <a:pt x="10630" y="102923"/>
                  </a:cubicBezTo>
                  <a:lnTo>
                    <a:pt x="3742" y="102923"/>
                  </a:lnTo>
                  <a:cubicBezTo>
                    <a:pt x="4733" y="48042"/>
                    <a:pt x="49656" y="3694"/>
                    <a:pt x="104771" y="3694"/>
                  </a:cubicBezTo>
                  <a:close/>
                  <a:moveTo>
                    <a:pt x="185618" y="106617"/>
                  </a:moveTo>
                  <a:lnTo>
                    <a:pt x="169553" y="111840"/>
                  </a:lnTo>
                  <a:lnTo>
                    <a:pt x="112587" y="106617"/>
                  </a:lnTo>
                  <a:close/>
                  <a:moveTo>
                    <a:pt x="72123" y="106617"/>
                  </a:moveTo>
                  <a:cubicBezTo>
                    <a:pt x="72126" y="106617"/>
                    <a:pt x="72128" y="106620"/>
                    <a:pt x="72130" y="106620"/>
                  </a:cubicBezTo>
                  <a:lnTo>
                    <a:pt x="160650" y="114734"/>
                  </a:lnTo>
                  <a:lnTo>
                    <a:pt x="132737" y="123808"/>
                  </a:lnTo>
                  <a:lnTo>
                    <a:pt x="35781" y="106617"/>
                  </a:lnTo>
                  <a:close/>
                  <a:moveTo>
                    <a:pt x="14621" y="106617"/>
                  </a:moveTo>
                  <a:lnTo>
                    <a:pt x="125270" y="126236"/>
                  </a:lnTo>
                  <a:lnTo>
                    <a:pt x="103025" y="133467"/>
                  </a:lnTo>
                  <a:lnTo>
                    <a:pt x="7349" y="106617"/>
                  </a:lnTo>
                  <a:lnTo>
                    <a:pt x="12379" y="106617"/>
                  </a:lnTo>
                  <a:cubicBezTo>
                    <a:pt x="12391" y="106617"/>
                    <a:pt x="12403" y="106624"/>
                    <a:pt x="12415" y="106624"/>
                  </a:cubicBezTo>
                  <a:cubicBezTo>
                    <a:pt x="12427" y="106624"/>
                    <a:pt x="12437" y="106617"/>
                    <a:pt x="12449" y="106617"/>
                  </a:cubicBezTo>
                  <a:close/>
                  <a:moveTo>
                    <a:pt x="3834" y="109468"/>
                  </a:moveTo>
                  <a:lnTo>
                    <a:pt x="96690" y="135528"/>
                  </a:lnTo>
                  <a:lnTo>
                    <a:pt x="78861" y="141323"/>
                  </a:lnTo>
                  <a:lnTo>
                    <a:pt x="3894" y="110852"/>
                  </a:lnTo>
                  <a:cubicBezTo>
                    <a:pt x="3865" y="110393"/>
                    <a:pt x="3856" y="109929"/>
                    <a:pt x="3834" y="109468"/>
                  </a:cubicBezTo>
                  <a:close/>
                  <a:moveTo>
                    <a:pt x="4235" y="114981"/>
                  </a:moveTo>
                  <a:lnTo>
                    <a:pt x="73406" y="143097"/>
                  </a:lnTo>
                  <a:lnTo>
                    <a:pt x="58850" y="147827"/>
                  </a:lnTo>
                  <a:lnTo>
                    <a:pt x="4450" y="117100"/>
                  </a:lnTo>
                  <a:cubicBezTo>
                    <a:pt x="4363" y="116399"/>
                    <a:pt x="4305" y="115689"/>
                    <a:pt x="4235" y="114981"/>
                  </a:cubicBezTo>
                  <a:close/>
                  <a:moveTo>
                    <a:pt x="5117" y="121721"/>
                  </a:moveTo>
                  <a:lnTo>
                    <a:pt x="54086" y="149378"/>
                  </a:lnTo>
                  <a:lnTo>
                    <a:pt x="42258" y="153224"/>
                  </a:lnTo>
                  <a:lnTo>
                    <a:pt x="5796" y="125202"/>
                  </a:lnTo>
                  <a:cubicBezTo>
                    <a:pt x="5556" y="124045"/>
                    <a:pt x="5315" y="122890"/>
                    <a:pt x="5117" y="121721"/>
                  </a:cubicBezTo>
                  <a:close/>
                  <a:moveTo>
                    <a:pt x="7127" y="130882"/>
                  </a:moveTo>
                  <a:lnTo>
                    <a:pt x="37997" y="154608"/>
                  </a:lnTo>
                  <a:lnTo>
                    <a:pt x="28394" y="157730"/>
                  </a:lnTo>
                  <a:lnTo>
                    <a:pt x="9277" y="137833"/>
                  </a:lnTo>
                  <a:cubicBezTo>
                    <a:pt x="8485" y="135550"/>
                    <a:pt x="7757" y="133238"/>
                    <a:pt x="7127" y="130882"/>
                  </a:cubicBezTo>
                  <a:close/>
                  <a:moveTo>
                    <a:pt x="12985" y="147027"/>
                  </a:moveTo>
                  <a:lnTo>
                    <a:pt x="24487" y="158998"/>
                  </a:lnTo>
                  <a:lnTo>
                    <a:pt x="20400" y="160327"/>
                  </a:lnTo>
                  <a:cubicBezTo>
                    <a:pt x="17597" y="156087"/>
                    <a:pt x="15118" y="151642"/>
                    <a:pt x="12985" y="147027"/>
                  </a:cubicBezTo>
                  <a:close/>
                  <a:moveTo>
                    <a:pt x="198533" y="106617"/>
                  </a:moveTo>
                  <a:lnTo>
                    <a:pt x="29645" y="172288"/>
                  </a:lnTo>
                  <a:cubicBezTo>
                    <a:pt x="27130" y="169490"/>
                    <a:pt x="24775" y="166560"/>
                    <a:pt x="22584" y="163504"/>
                  </a:cubicBezTo>
                  <a:lnTo>
                    <a:pt x="28447" y="161597"/>
                  </a:lnTo>
                  <a:cubicBezTo>
                    <a:pt x="28500" y="161581"/>
                    <a:pt x="28551" y="161568"/>
                    <a:pt x="28601" y="161547"/>
                  </a:cubicBezTo>
                  <a:lnTo>
                    <a:pt x="103600" y="137166"/>
                  </a:lnTo>
                  <a:cubicBezTo>
                    <a:pt x="103645" y="137154"/>
                    <a:pt x="103687" y="137139"/>
                    <a:pt x="103730" y="137125"/>
                  </a:cubicBezTo>
                  <a:lnTo>
                    <a:pt x="170447" y="115435"/>
                  </a:lnTo>
                  <a:lnTo>
                    <a:pt x="197567" y="106617"/>
                  </a:lnTo>
                  <a:close/>
                  <a:moveTo>
                    <a:pt x="188848" y="160769"/>
                  </a:moveTo>
                  <a:lnTo>
                    <a:pt x="188848" y="160769"/>
                  </a:lnTo>
                  <a:cubicBezTo>
                    <a:pt x="184309" y="167565"/>
                    <a:pt x="178967" y="173788"/>
                    <a:pt x="172940" y="179306"/>
                  </a:cubicBezTo>
                  <a:lnTo>
                    <a:pt x="188848" y="160769"/>
                  </a:lnTo>
                  <a:close/>
                  <a:moveTo>
                    <a:pt x="205779" y="107765"/>
                  </a:moveTo>
                  <a:cubicBezTo>
                    <a:pt x="205779" y="107784"/>
                    <a:pt x="205779" y="107803"/>
                    <a:pt x="205776" y="107823"/>
                  </a:cubicBezTo>
                  <a:lnTo>
                    <a:pt x="41845" y="183792"/>
                  </a:lnTo>
                  <a:cubicBezTo>
                    <a:pt x="38509" y="181127"/>
                    <a:pt x="35344" y="178255"/>
                    <a:pt x="32370" y="175192"/>
                  </a:cubicBezTo>
                  <a:lnTo>
                    <a:pt x="205779" y="107765"/>
                  </a:lnTo>
                  <a:close/>
                  <a:moveTo>
                    <a:pt x="205585" y="111985"/>
                  </a:moveTo>
                  <a:lnTo>
                    <a:pt x="205585" y="111985"/>
                  </a:lnTo>
                  <a:cubicBezTo>
                    <a:pt x="205578" y="112084"/>
                    <a:pt x="205566" y="112181"/>
                    <a:pt x="205556" y="112280"/>
                  </a:cubicBezTo>
                  <a:lnTo>
                    <a:pt x="57391" y="194028"/>
                  </a:lnTo>
                  <a:cubicBezTo>
                    <a:pt x="53132" y="191757"/>
                    <a:pt x="49042" y="189187"/>
                    <a:pt x="45150" y="186334"/>
                  </a:cubicBezTo>
                  <a:lnTo>
                    <a:pt x="205585" y="111985"/>
                  </a:lnTo>
                  <a:close/>
                  <a:moveTo>
                    <a:pt x="199865" y="138963"/>
                  </a:moveTo>
                  <a:cubicBezTo>
                    <a:pt x="199120" y="141021"/>
                    <a:pt x="198335" y="143060"/>
                    <a:pt x="197463" y="145054"/>
                  </a:cubicBezTo>
                  <a:lnTo>
                    <a:pt x="158761" y="190151"/>
                  </a:lnTo>
                  <a:cubicBezTo>
                    <a:pt x="151224" y="194934"/>
                    <a:pt x="143029" y="198766"/>
                    <a:pt x="134325" y="201433"/>
                  </a:cubicBezTo>
                  <a:lnTo>
                    <a:pt x="199865" y="138963"/>
                  </a:lnTo>
                  <a:close/>
                  <a:moveTo>
                    <a:pt x="205141" y="116730"/>
                  </a:moveTo>
                  <a:lnTo>
                    <a:pt x="205141" y="116730"/>
                  </a:lnTo>
                  <a:cubicBezTo>
                    <a:pt x="205117" y="116945"/>
                    <a:pt x="205078" y="117158"/>
                    <a:pt x="205051" y="117373"/>
                  </a:cubicBezTo>
                  <a:lnTo>
                    <a:pt x="76692" y="201848"/>
                  </a:lnTo>
                  <a:cubicBezTo>
                    <a:pt x="71401" y="200317"/>
                    <a:pt x="66277" y="198386"/>
                    <a:pt x="61380" y="196048"/>
                  </a:cubicBezTo>
                  <a:lnTo>
                    <a:pt x="205141" y="116730"/>
                  </a:lnTo>
                  <a:close/>
                  <a:moveTo>
                    <a:pt x="204317" y="122277"/>
                  </a:moveTo>
                  <a:lnTo>
                    <a:pt x="204317" y="122277"/>
                  </a:lnTo>
                  <a:cubicBezTo>
                    <a:pt x="204242" y="122700"/>
                    <a:pt x="204150" y="123117"/>
                    <a:pt x="204071" y="123538"/>
                  </a:cubicBezTo>
                  <a:lnTo>
                    <a:pt x="99865" y="205721"/>
                  </a:lnTo>
                  <a:cubicBezTo>
                    <a:pt x="93569" y="205419"/>
                    <a:pt x="87435" y="204518"/>
                    <a:pt x="81490" y="203109"/>
                  </a:cubicBezTo>
                  <a:lnTo>
                    <a:pt x="204317" y="122277"/>
                  </a:lnTo>
                  <a:close/>
                  <a:moveTo>
                    <a:pt x="202824" y="129227"/>
                  </a:moveTo>
                  <a:lnTo>
                    <a:pt x="202824" y="129227"/>
                  </a:lnTo>
                  <a:cubicBezTo>
                    <a:pt x="202626" y="130022"/>
                    <a:pt x="202442" y="130822"/>
                    <a:pt x="202225" y="131609"/>
                  </a:cubicBezTo>
                  <a:lnTo>
                    <a:pt x="126954" y="203361"/>
                  </a:lnTo>
                  <a:cubicBezTo>
                    <a:pt x="119979" y="204931"/>
                    <a:pt x="112855" y="205755"/>
                    <a:pt x="105706" y="205820"/>
                  </a:cubicBezTo>
                  <a:lnTo>
                    <a:pt x="202824" y="129227"/>
                  </a:lnTo>
                  <a:close/>
                  <a:moveTo>
                    <a:pt x="104771" y="0"/>
                  </a:moveTo>
                  <a:cubicBezTo>
                    <a:pt x="47001" y="0"/>
                    <a:pt x="0" y="47001"/>
                    <a:pt x="0" y="104771"/>
                  </a:cubicBezTo>
                  <a:cubicBezTo>
                    <a:pt x="0" y="105593"/>
                    <a:pt x="43" y="106405"/>
                    <a:pt x="63" y="107221"/>
                  </a:cubicBezTo>
                  <a:lnTo>
                    <a:pt x="63" y="107243"/>
                  </a:lnTo>
                  <a:cubicBezTo>
                    <a:pt x="99" y="108861"/>
                    <a:pt x="174" y="110473"/>
                    <a:pt x="283" y="112075"/>
                  </a:cubicBezTo>
                  <a:cubicBezTo>
                    <a:pt x="283" y="112149"/>
                    <a:pt x="290" y="112227"/>
                    <a:pt x="300" y="112302"/>
                  </a:cubicBezTo>
                  <a:cubicBezTo>
                    <a:pt x="971" y="121685"/>
                    <a:pt x="2875" y="130730"/>
                    <a:pt x="5866" y="139272"/>
                  </a:cubicBezTo>
                  <a:cubicBezTo>
                    <a:pt x="5887" y="139359"/>
                    <a:pt x="5914" y="139442"/>
                    <a:pt x="5950" y="139524"/>
                  </a:cubicBezTo>
                  <a:cubicBezTo>
                    <a:pt x="8939" y="148003"/>
                    <a:pt x="13007" y="156065"/>
                    <a:pt x="18059" y="163504"/>
                  </a:cubicBezTo>
                  <a:cubicBezTo>
                    <a:pt x="18102" y="163576"/>
                    <a:pt x="18153" y="163644"/>
                    <a:pt x="18206" y="163709"/>
                  </a:cubicBezTo>
                  <a:cubicBezTo>
                    <a:pt x="21042" y="167862"/>
                    <a:pt x="24168" y="171804"/>
                    <a:pt x="27567" y="175510"/>
                  </a:cubicBezTo>
                  <a:cubicBezTo>
                    <a:pt x="27703" y="175711"/>
                    <a:pt x="27860" y="175890"/>
                    <a:pt x="28053" y="176020"/>
                  </a:cubicBezTo>
                  <a:cubicBezTo>
                    <a:pt x="31781" y="180026"/>
                    <a:pt x="35815" y="183736"/>
                    <a:pt x="40118" y="187119"/>
                  </a:cubicBezTo>
                  <a:cubicBezTo>
                    <a:pt x="40287" y="187326"/>
                    <a:pt x="40500" y="187496"/>
                    <a:pt x="40741" y="187609"/>
                  </a:cubicBezTo>
                  <a:cubicBezTo>
                    <a:pt x="45641" y="191407"/>
                    <a:pt x="50866" y="194760"/>
                    <a:pt x="56357" y="197635"/>
                  </a:cubicBezTo>
                  <a:cubicBezTo>
                    <a:pt x="56456" y="197700"/>
                    <a:pt x="56560" y="197753"/>
                    <a:pt x="56669" y="197797"/>
                  </a:cubicBezTo>
                  <a:cubicBezTo>
                    <a:pt x="69876" y="204651"/>
                    <a:pt x="84707" y="208782"/>
                    <a:pt x="100430" y="209427"/>
                  </a:cubicBezTo>
                  <a:cubicBezTo>
                    <a:pt x="100447" y="209427"/>
                    <a:pt x="100461" y="209439"/>
                    <a:pt x="100478" y="209439"/>
                  </a:cubicBezTo>
                  <a:cubicBezTo>
                    <a:pt x="100495" y="209439"/>
                    <a:pt x="100512" y="209429"/>
                    <a:pt x="100529" y="209429"/>
                  </a:cubicBezTo>
                  <a:cubicBezTo>
                    <a:pt x="101937" y="209485"/>
                    <a:pt x="103348" y="209538"/>
                    <a:pt x="104771" y="209538"/>
                  </a:cubicBezTo>
                  <a:cubicBezTo>
                    <a:pt x="112874" y="209538"/>
                    <a:pt x="120755" y="208581"/>
                    <a:pt x="128336" y="206832"/>
                  </a:cubicBezTo>
                  <a:cubicBezTo>
                    <a:pt x="128391" y="206815"/>
                    <a:pt x="128452" y="206815"/>
                    <a:pt x="128507" y="206794"/>
                  </a:cubicBezTo>
                  <a:cubicBezTo>
                    <a:pt x="139838" y="204155"/>
                    <a:pt x="150646" y="199640"/>
                    <a:pt x="160484" y="193431"/>
                  </a:cubicBezTo>
                  <a:cubicBezTo>
                    <a:pt x="160718" y="193344"/>
                    <a:pt x="160930" y="193207"/>
                    <a:pt x="161109" y="193030"/>
                  </a:cubicBezTo>
                  <a:cubicBezTo>
                    <a:pt x="178414" y="181946"/>
                    <a:pt x="192255" y="165929"/>
                    <a:pt x="200635" y="146965"/>
                  </a:cubicBezTo>
                  <a:cubicBezTo>
                    <a:pt x="200758" y="146788"/>
                    <a:pt x="200845" y="146592"/>
                    <a:pt x="200899" y="146385"/>
                  </a:cubicBezTo>
                  <a:cubicBezTo>
                    <a:pt x="202732" y="142157"/>
                    <a:pt x="204281" y="137813"/>
                    <a:pt x="205537" y="133380"/>
                  </a:cubicBezTo>
                  <a:cubicBezTo>
                    <a:pt x="205622" y="133211"/>
                    <a:pt x="205660" y="133032"/>
                    <a:pt x="205689" y="132849"/>
                  </a:cubicBezTo>
                  <a:cubicBezTo>
                    <a:pt x="206414" y="130247"/>
                    <a:pt x="207049" y="127611"/>
                    <a:pt x="207574" y="124937"/>
                  </a:cubicBezTo>
                  <a:cubicBezTo>
                    <a:pt x="207600" y="124838"/>
                    <a:pt x="207617" y="124739"/>
                    <a:pt x="207627" y="124637"/>
                  </a:cubicBezTo>
                  <a:cubicBezTo>
                    <a:pt x="207987" y="122767"/>
                    <a:pt x="208296" y="120883"/>
                    <a:pt x="208552" y="118979"/>
                  </a:cubicBezTo>
                  <a:cubicBezTo>
                    <a:pt x="208617" y="118769"/>
                    <a:pt x="208646" y="118551"/>
                    <a:pt x="208634" y="118332"/>
                  </a:cubicBezTo>
                  <a:cubicBezTo>
                    <a:pt x="208823" y="116877"/>
                    <a:pt x="208987" y="115418"/>
                    <a:pt x="209115" y="113947"/>
                  </a:cubicBezTo>
                  <a:cubicBezTo>
                    <a:pt x="209195" y="113686"/>
                    <a:pt x="209216" y="113408"/>
                    <a:pt x="209175" y="113138"/>
                  </a:cubicBezTo>
                  <a:cubicBezTo>
                    <a:pt x="209282" y="111809"/>
                    <a:pt x="209373" y="110475"/>
                    <a:pt x="209429" y="109132"/>
                  </a:cubicBezTo>
                  <a:cubicBezTo>
                    <a:pt x="209439" y="109038"/>
                    <a:pt x="209441" y="108944"/>
                    <a:pt x="209436" y="108849"/>
                  </a:cubicBezTo>
                  <a:cubicBezTo>
                    <a:pt x="209482" y="107634"/>
                    <a:pt x="209523" y="106419"/>
                    <a:pt x="209528" y="105197"/>
                  </a:cubicBezTo>
                  <a:cubicBezTo>
                    <a:pt x="209535" y="105122"/>
                    <a:pt x="209538" y="105049"/>
                    <a:pt x="209535" y="104977"/>
                  </a:cubicBezTo>
                  <a:cubicBezTo>
                    <a:pt x="209535" y="104909"/>
                    <a:pt x="209540" y="104839"/>
                    <a:pt x="209540" y="104771"/>
                  </a:cubicBezTo>
                  <a:cubicBezTo>
                    <a:pt x="209540" y="47001"/>
                    <a:pt x="162539" y="0"/>
                    <a:pt x="104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3751575" y="1973500"/>
              <a:ext cx="331900" cy="673450"/>
            </a:xfrm>
            <a:custGeom>
              <a:avLst/>
              <a:gdLst/>
              <a:ahLst/>
              <a:cxnLst/>
              <a:rect l="l" t="t" r="r" b="b"/>
              <a:pathLst>
                <a:path w="13276" h="26938" extrusionOk="0">
                  <a:moveTo>
                    <a:pt x="6637" y="0"/>
                  </a:moveTo>
                  <a:cubicBezTo>
                    <a:pt x="2281" y="0"/>
                    <a:pt x="0" y="6777"/>
                    <a:pt x="0" y="13469"/>
                  </a:cubicBezTo>
                  <a:cubicBezTo>
                    <a:pt x="0" y="20163"/>
                    <a:pt x="2281" y="26937"/>
                    <a:pt x="6637" y="26937"/>
                  </a:cubicBezTo>
                  <a:cubicBezTo>
                    <a:pt x="10995" y="26937"/>
                    <a:pt x="13276" y="20163"/>
                    <a:pt x="13276" y="13469"/>
                  </a:cubicBezTo>
                  <a:cubicBezTo>
                    <a:pt x="13276" y="6777"/>
                    <a:pt x="10997" y="0"/>
                    <a:pt x="6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630150" y="1626400"/>
              <a:ext cx="431275" cy="914300"/>
            </a:xfrm>
            <a:custGeom>
              <a:avLst/>
              <a:gdLst/>
              <a:ahLst/>
              <a:cxnLst/>
              <a:rect l="l" t="t" r="r" b="b"/>
              <a:pathLst>
                <a:path w="17251" h="36572" extrusionOk="0">
                  <a:moveTo>
                    <a:pt x="8626" y="0"/>
                  </a:moveTo>
                  <a:cubicBezTo>
                    <a:pt x="3023" y="0"/>
                    <a:pt x="1" y="9422"/>
                    <a:pt x="1" y="18286"/>
                  </a:cubicBezTo>
                  <a:cubicBezTo>
                    <a:pt x="1" y="27152"/>
                    <a:pt x="3023" y="36572"/>
                    <a:pt x="8626" y="36572"/>
                  </a:cubicBezTo>
                  <a:cubicBezTo>
                    <a:pt x="14230" y="36572"/>
                    <a:pt x="17250" y="27150"/>
                    <a:pt x="17250" y="18286"/>
                  </a:cubicBezTo>
                  <a:cubicBezTo>
                    <a:pt x="17250" y="9424"/>
                    <a:pt x="14228" y="0"/>
                    <a:pt x="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362025" y="792000"/>
              <a:ext cx="1046200" cy="92375"/>
            </a:xfrm>
            <a:custGeom>
              <a:avLst/>
              <a:gdLst/>
              <a:ahLst/>
              <a:cxnLst/>
              <a:rect l="l" t="t" r="r" b="b"/>
              <a:pathLst>
                <a:path w="41848" h="3695" extrusionOk="0">
                  <a:moveTo>
                    <a:pt x="1848" y="1"/>
                  </a:moveTo>
                  <a:cubicBezTo>
                    <a:pt x="829" y="1"/>
                    <a:pt x="0" y="827"/>
                    <a:pt x="0" y="1847"/>
                  </a:cubicBezTo>
                  <a:cubicBezTo>
                    <a:pt x="0" y="2869"/>
                    <a:pt x="829" y="3695"/>
                    <a:pt x="1848" y="3695"/>
                  </a:cubicBezTo>
                  <a:lnTo>
                    <a:pt x="40000" y="3695"/>
                  </a:lnTo>
                  <a:cubicBezTo>
                    <a:pt x="41021" y="3695"/>
                    <a:pt x="41848" y="2869"/>
                    <a:pt x="41848" y="1847"/>
                  </a:cubicBezTo>
                  <a:cubicBezTo>
                    <a:pt x="41848" y="827"/>
                    <a:pt x="41021" y="1"/>
                    <a:pt x="400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2735650" y="175757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9"/>
                    <a:pt x="0" y="1849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9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735025" y="1870750"/>
              <a:ext cx="480975" cy="92375"/>
            </a:xfrm>
            <a:custGeom>
              <a:avLst/>
              <a:gdLst/>
              <a:ahLst/>
              <a:cxnLst/>
              <a:rect l="l" t="t" r="r" b="b"/>
              <a:pathLst>
                <a:path w="19239" h="3695" extrusionOk="0">
                  <a:moveTo>
                    <a:pt x="1851" y="1"/>
                  </a:moveTo>
                  <a:cubicBezTo>
                    <a:pt x="832" y="1"/>
                    <a:pt x="1" y="825"/>
                    <a:pt x="1" y="1849"/>
                  </a:cubicBezTo>
                  <a:cubicBezTo>
                    <a:pt x="1" y="2869"/>
                    <a:pt x="830" y="3695"/>
                    <a:pt x="1847" y="3695"/>
                  </a:cubicBezTo>
                  <a:cubicBezTo>
                    <a:pt x="1856" y="3695"/>
                    <a:pt x="1864" y="3695"/>
                    <a:pt x="1873" y="3695"/>
                  </a:cubicBezTo>
                  <a:lnTo>
                    <a:pt x="17417" y="3695"/>
                  </a:lnTo>
                  <a:cubicBezTo>
                    <a:pt x="18427" y="3683"/>
                    <a:pt x="19238" y="2859"/>
                    <a:pt x="19238" y="1849"/>
                  </a:cubicBezTo>
                  <a:cubicBezTo>
                    <a:pt x="19238" y="837"/>
                    <a:pt x="18427" y="13"/>
                    <a:pt x="17417" y="1"/>
                  </a:cubicBezTo>
                  <a:lnTo>
                    <a:pt x="1873" y="1"/>
                  </a:lnTo>
                  <a:cubicBezTo>
                    <a:pt x="1866" y="1"/>
                    <a:pt x="1858" y="1"/>
                    <a:pt x="1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735650" y="1983950"/>
              <a:ext cx="480950" cy="92350"/>
            </a:xfrm>
            <a:custGeom>
              <a:avLst/>
              <a:gdLst/>
              <a:ahLst/>
              <a:cxnLst/>
              <a:rect l="l" t="t" r="r" b="b"/>
              <a:pathLst>
                <a:path w="19238" h="3694" extrusionOk="0">
                  <a:moveTo>
                    <a:pt x="1848" y="0"/>
                  </a:moveTo>
                  <a:cubicBezTo>
                    <a:pt x="826" y="0"/>
                    <a:pt x="0" y="826"/>
                    <a:pt x="0" y="1846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6"/>
                  </a:cubicBezTo>
                  <a:cubicBezTo>
                    <a:pt x="19238" y="826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735650" y="209712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7"/>
                    <a:pt x="0" y="1846"/>
                  </a:cubicBezTo>
                  <a:cubicBezTo>
                    <a:pt x="0" y="2866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6"/>
                    <a:pt x="19238" y="1846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0"/>
          <p:cNvSpPr txBox="1">
            <a:spLocks noGrp="1"/>
          </p:cNvSpPr>
          <p:nvPr>
            <p:ph type="title" idx="4294967295"/>
          </p:nvPr>
        </p:nvSpPr>
        <p:spPr>
          <a:xfrm>
            <a:off x="1867388" y="3285975"/>
            <a:ext cx="23262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FARMING COMPANY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20" name="Google Shape;520;p40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</p:txBody>
      </p:sp>
      <p:pic>
        <p:nvPicPr>
          <p:cNvPr id="15" name="Imatge 10">
            <a:extLst>
              <a:ext uri="{FF2B5EF4-FFF2-40B4-BE49-F238E27FC236}">
                <a16:creationId xmlns:a16="http://schemas.microsoft.com/office/drawing/2014/main" id="{7507C90F-84F6-4600-9081-2819CE96C7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0218" y="1141017"/>
            <a:ext cx="8551332" cy="395764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>
            <a:spLocks noGrp="1"/>
          </p:cNvSpPr>
          <p:nvPr>
            <p:ph type="subTitle" idx="2"/>
          </p:nvPr>
        </p:nvSpPr>
        <p:spPr>
          <a:xfrm>
            <a:off x="3299813" y="259266"/>
            <a:ext cx="5462346" cy="579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CAMIONES </a:t>
            </a:r>
            <a:endParaRPr sz="2800" dirty="0"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170584" y="1400054"/>
            <a:ext cx="1719808" cy="1719783"/>
            <a:chOff x="1190525" y="238125"/>
            <a:chExt cx="5238525" cy="5238450"/>
          </a:xfrm>
        </p:grpSpPr>
        <p:sp>
          <p:nvSpPr>
            <p:cNvPr id="511" name="Google Shape;511;p40"/>
            <p:cNvSpPr/>
            <p:nvPr/>
          </p:nvSpPr>
          <p:spPr>
            <a:xfrm>
              <a:off x="1190525" y="238125"/>
              <a:ext cx="5238525" cy="5238450"/>
            </a:xfrm>
            <a:custGeom>
              <a:avLst/>
              <a:gdLst/>
              <a:ahLst/>
              <a:cxnLst/>
              <a:rect l="l" t="t" r="r" b="b"/>
              <a:pathLst>
                <a:path w="209541" h="209538" extrusionOk="0">
                  <a:moveTo>
                    <a:pt x="105936" y="31699"/>
                  </a:moveTo>
                  <a:lnTo>
                    <a:pt x="105936" y="45430"/>
                  </a:lnTo>
                  <a:lnTo>
                    <a:pt x="88242" y="45430"/>
                  </a:lnTo>
                  <a:lnTo>
                    <a:pt x="90300" y="31699"/>
                  </a:lnTo>
                  <a:close/>
                  <a:moveTo>
                    <a:pt x="125289" y="31701"/>
                  </a:moveTo>
                  <a:lnTo>
                    <a:pt x="126804" y="41021"/>
                  </a:lnTo>
                  <a:lnTo>
                    <a:pt x="126260" y="41021"/>
                  </a:lnTo>
                  <a:cubicBezTo>
                    <a:pt x="122929" y="41021"/>
                    <a:pt x="119817" y="42589"/>
                    <a:pt x="117143" y="45430"/>
                  </a:cubicBezTo>
                  <a:lnTo>
                    <a:pt x="109630" y="45430"/>
                  </a:lnTo>
                  <a:lnTo>
                    <a:pt x="109630" y="31701"/>
                  </a:lnTo>
                  <a:close/>
                  <a:moveTo>
                    <a:pt x="114343" y="49124"/>
                  </a:moveTo>
                  <a:cubicBezTo>
                    <a:pt x="113855" y="49917"/>
                    <a:pt x="113396" y="50769"/>
                    <a:pt x="112954" y="51663"/>
                  </a:cubicBezTo>
                  <a:lnTo>
                    <a:pt x="90518" y="51663"/>
                  </a:lnTo>
                  <a:lnTo>
                    <a:pt x="83775" y="49124"/>
                  </a:lnTo>
                  <a:close/>
                  <a:moveTo>
                    <a:pt x="111388" y="55357"/>
                  </a:moveTo>
                  <a:cubicBezTo>
                    <a:pt x="110939" y="56592"/>
                    <a:pt x="110531" y="57894"/>
                    <a:pt x="110166" y="59259"/>
                  </a:cubicBezTo>
                  <a:cubicBezTo>
                    <a:pt x="109806" y="59208"/>
                    <a:pt x="109446" y="59165"/>
                    <a:pt x="109079" y="59165"/>
                  </a:cubicBezTo>
                  <a:lnTo>
                    <a:pt x="94975" y="59165"/>
                  </a:lnTo>
                  <a:cubicBezTo>
                    <a:pt x="93958" y="59165"/>
                    <a:pt x="92975" y="59377"/>
                    <a:pt x="92030" y="59752"/>
                  </a:cubicBezTo>
                  <a:lnTo>
                    <a:pt x="92030" y="55357"/>
                  </a:lnTo>
                  <a:close/>
                  <a:moveTo>
                    <a:pt x="73636" y="49250"/>
                  </a:moveTo>
                  <a:lnTo>
                    <a:pt x="88336" y="54787"/>
                  </a:lnTo>
                  <a:lnTo>
                    <a:pt x="88336" y="55415"/>
                  </a:lnTo>
                  <a:lnTo>
                    <a:pt x="82014" y="55415"/>
                  </a:lnTo>
                  <a:cubicBezTo>
                    <a:pt x="82005" y="55415"/>
                    <a:pt x="81996" y="55415"/>
                    <a:pt x="81987" y="55415"/>
                  </a:cubicBezTo>
                  <a:cubicBezTo>
                    <a:pt x="80970" y="55415"/>
                    <a:pt x="80142" y="56241"/>
                    <a:pt x="80142" y="57261"/>
                  </a:cubicBezTo>
                  <a:cubicBezTo>
                    <a:pt x="80142" y="58283"/>
                    <a:pt x="80973" y="59109"/>
                    <a:pt x="81992" y="59109"/>
                  </a:cubicBezTo>
                  <a:cubicBezTo>
                    <a:pt x="81999" y="59109"/>
                    <a:pt x="82006" y="59109"/>
                    <a:pt x="82014" y="59109"/>
                  </a:cubicBezTo>
                  <a:lnTo>
                    <a:pt x="88334" y="59109"/>
                  </a:lnTo>
                  <a:lnTo>
                    <a:pt x="88334" y="62305"/>
                  </a:lnTo>
                  <a:cubicBezTo>
                    <a:pt x="84662" y="66079"/>
                    <a:pt x="82154" y="72923"/>
                    <a:pt x="81821" y="81040"/>
                  </a:cubicBezTo>
                  <a:lnTo>
                    <a:pt x="58935" y="81040"/>
                  </a:lnTo>
                  <a:lnTo>
                    <a:pt x="58935" y="59107"/>
                  </a:lnTo>
                  <a:lnTo>
                    <a:pt x="63653" y="59107"/>
                  </a:lnTo>
                  <a:cubicBezTo>
                    <a:pt x="63661" y="59107"/>
                    <a:pt x="63668" y="59107"/>
                    <a:pt x="63675" y="59107"/>
                  </a:cubicBezTo>
                  <a:cubicBezTo>
                    <a:pt x="64694" y="59107"/>
                    <a:pt x="65523" y="58283"/>
                    <a:pt x="65523" y="57258"/>
                  </a:cubicBezTo>
                  <a:cubicBezTo>
                    <a:pt x="65523" y="56238"/>
                    <a:pt x="64697" y="55413"/>
                    <a:pt x="63680" y="55413"/>
                  </a:cubicBezTo>
                  <a:cubicBezTo>
                    <a:pt x="63671" y="55413"/>
                    <a:pt x="63662" y="55413"/>
                    <a:pt x="63653" y="55413"/>
                  </a:cubicBezTo>
                  <a:lnTo>
                    <a:pt x="58935" y="55413"/>
                  </a:lnTo>
                  <a:lnTo>
                    <a:pt x="58935" y="54787"/>
                  </a:lnTo>
                  <a:lnTo>
                    <a:pt x="73636" y="49250"/>
                  </a:lnTo>
                  <a:close/>
                  <a:moveTo>
                    <a:pt x="101930" y="62858"/>
                  </a:moveTo>
                  <a:cubicBezTo>
                    <a:pt x="98268" y="67031"/>
                    <a:pt x="95876" y="74358"/>
                    <a:pt x="95876" y="82886"/>
                  </a:cubicBezTo>
                  <a:cubicBezTo>
                    <a:pt x="95876" y="91414"/>
                    <a:pt x="98268" y="98739"/>
                    <a:pt x="101930" y="102914"/>
                  </a:cubicBezTo>
                  <a:lnTo>
                    <a:pt x="94975" y="102914"/>
                  </a:lnTo>
                  <a:cubicBezTo>
                    <a:pt x="90380" y="102914"/>
                    <a:pt x="85464" y="94864"/>
                    <a:pt x="85464" y="82886"/>
                  </a:cubicBezTo>
                  <a:cubicBezTo>
                    <a:pt x="85464" y="73981"/>
                    <a:pt x="88182" y="67255"/>
                    <a:pt x="91465" y="64385"/>
                  </a:cubicBezTo>
                  <a:cubicBezTo>
                    <a:pt x="91477" y="64373"/>
                    <a:pt x="91489" y="64361"/>
                    <a:pt x="91501" y="64349"/>
                  </a:cubicBezTo>
                  <a:cubicBezTo>
                    <a:pt x="92622" y="63380"/>
                    <a:pt x="93808" y="62858"/>
                    <a:pt x="94973" y="62858"/>
                  </a:cubicBezTo>
                  <a:close/>
                  <a:moveTo>
                    <a:pt x="109079" y="62858"/>
                  </a:moveTo>
                  <a:cubicBezTo>
                    <a:pt x="113671" y="62858"/>
                    <a:pt x="118590" y="70906"/>
                    <a:pt x="118590" y="82886"/>
                  </a:cubicBezTo>
                  <a:cubicBezTo>
                    <a:pt x="118590" y="89155"/>
                    <a:pt x="117237" y="94330"/>
                    <a:pt x="115295" y="97855"/>
                  </a:cubicBezTo>
                  <a:cubicBezTo>
                    <a:pt x="115251" y="97922"/>
                    <a:pt x="115213" y="97992"/>
                    <a:pt x="115176" y="98065"/>
                  </a:cubicBezTo>
                  <a:cubicBezTo>
                    <a:pt x="113425" y="101145"/>
                    <a:pt x="111222" y="102914"/>
                    <a:pt x="109079" y="102914"/>
                  </a:cubicBezTo>
                  <a:cubicBezTo>
                    <a:pt x="104489" y="102914"/>
                    <a:pt x="99572" y="94864"/>
                    <a:pt x="99572" y="82886"/>
                  </a:cubicBezTo>
                  <a:cubicBezTo>
                    <a:pt x="99572" y="70906"/>
                    <a:pt x="104489" y="62858"/>
                    <a:pt x="109079" y="62858"/>
                  </a:cubicBezTo>
                  <a:close/>
                  <a:moveTo>
                    <a:pt x="146211" y="44720"/>
                  </a:moveTo>
                  <a:cubicBezTo>
                    <a:pt x="153917" y="44720"/>
                    <a:pt x="160428" y="58046"/>
                    <a:pt x="160428" y="73817"/>
                  </a:cubicBezTo>
                  <a:cubicBezTo>
                    <a:pt x="160428" y="89590"/>
                    <a:pt x="153917" y="102914"/>
                    <a:pt x="146211" y="102914"/>
                  </a:cubicBezTo>
                  <a:cubicBezTo>
                    <a:pt x="138506" y="102914"/>
                    <a:pt x="131996" y="89588"/>
                    <a:pt x="131996" y="73817"/>
                  </a:cubicBezTo>
                  <a:cubicBezTo>
                    <a:pt x="131996" y="58048"/>
                    <a:pt x="138506" y="44720"/>
                    <a:pt x="146211" y="44720"/>
                  </a:cubicBezTo>
                  <a:close/>
                  <a:moveTo>
                    <a:pt x="55239" y="62858"/>
                  </a:moveTo>
                  <a:lnTo>
                    <a:pt x="55239" y="65255"/>
                  </a:lnTo>
                  <a:cubicBezTo>
                    <a:pt x="52502" y="69683"/>
                    <a:pt x="50929" y="76056"/>
                    <a:pt x="50929" y="82891"/>
                  </a:cubicBezTo>
                  <a:cubicBezTo>
                    <a:pt x="50929" y="91421"/>
                    <a:pt x="53318" y="98751"/>
                    <a:pt x="56976" y="102923"/>
                  </a:cubicBezTo>
                  <a:lnTo>
                    <a:pt x="50047" y="102923"/>
                  </a:lnTo>
                  <a:cubicBezTo>
                    <a:pt x="45450" y="102923"/>
                    <a:pt x="40524" y="94871"/>
                    <a:pt x="40524" y="82891"/>
                  </a:cubicBezTo>
                  <a:cubicBezTo>
                    <a:pt x="40524" y="70908"/>
                    <a:pt x="45447" y="62858"/>
                    <a:pt x="50045" y="62858"/>
                  </a:cubicBezTo>
                  <a:close/>
                  <a:moveTo>
                    <a:pt x="81821" y="84732"/>
                  </a:moveTo>
                  <a:cubicBezTo>
                    <a:pt x="82137" y="92472"/>
                    <a:pt x="84432" y="99058"/>
                    <a:pt x="87831" y="102923"/>
                  </a:cubicBezTo>
                  <a:lnTo>
                    <a:pt x="71273" y="102923"/>
                  </a:lnTo>
                  <a:cubicBezTo>
                    <a:pt x="74672" y="99055"/>
                    <a:pt x="76967" y="92470"/>
                    <a:pt x="77284" y="84732"/>
                  </a:cubicBezTo>
                  <a:close/>
                  <a:moveTo>
                    <a:pt x="116971" y="101996"/>
                  </a:moveTo>
                  <a:cubicBezTo>
                    <a:pt x="117266" y="102317"/>
                    <a:pt x="117563" y="102633"/>
                    <a:pt x="117870" y="102923"/>
                  </a:cubicBezTo>
                  <a:lnTo>
                    <a:pt x="116220" y="102923"/>
                  </a:lnTo>
                  <a:cubicBezTo>
                    <a:pt x="116479" y="102631"/>
                    <a:pt x="116727" y="102319"/>
                    <a:pt x="116971" y="101996"/>
                  </a:cubicBezTo>
                  <a:close/>
                  <a:moveTo>
                    <a:pt x="137849" y="44715"/>
                  </a:moveTo>
                  <a:cubicBezTo>
                    <a:pt x="132131" y="50129"/>
                    <a:pt x="128302" y="60996"/>
                    <a:pt x="128302" y="73817"/>
                  </a:cubicBezTo>
                  <a:cubicBezTo>
                    <a:pt x="128302" y="86640"/>
                    <a:pt x="132133" y="97509"/>
                    <a:pt x="137857" y="102923"/>
                  </a:cubicBezTo>
                  <a:lnTo>
                    <a:pt x="126260" y="102923"/>
                  </a:lnTo>
                  <a:cubicBezTo>
                    <a:pt x="123151" y="102923"/>
                    <a:pt x="120668" y="100795"/>
                    <a:pt x="118979" y="98703"/>
                  </a:cubicBezTo>
                  <a:cubicBezTo>
                    <a:pt x="121037" y="94533"/>
                    <a:pt x="122284" y="89025"/>
                    <a:pt x="122284" y="82886"/>
                  </a:cubicBezTo>
                  <a:cubicBezTo>
                    <a:pt x="122284" y="72481"/>
                    <a:pt x="118728" y="63866"/>
                    <a:pt x="113637" y="60595"/>
                  </a:cubicBezTo>
                  <a:cubicBezTo>
                    <a:pt x="116107" y="51045"/>
                    <a:pt x="121086" y="44715"/>
                    <a:pt x="126260" y="44715"/>
                  </a:cubicBezTo>
                  <a:lnTo>
                    <a:pt x="128947" y="44715"/>
                  </a:lnTo>
                  <a:cubicBezTo>
                    <a:pt x="128956" y="44715"/>
                    <a:pt x="128964" y="44720"/>
                    <a:pt x="128973" y="44720"/>
                  </a:cubicBezTo>
                  <a:cubicBezTo>
                    <a:pt x="128993" y="44720"/>
                    <a:pt x="129012" y="44715"/>
                    <a:pt x="129034" y="44715"/>
                  </a:cubicBezTo>
                  <a:close/>
                  <a:moveTo>
                    <a:pt x="104771" y="3694"/>
                  </a:moveTo>
                  <a:cubicBezTo>
                    <a:pt x="159884" y="3694"/>
                    <a:pt x="204807" y="48042"/>
                    <a:pt x="205798" y="102923"/>
                  </a:cubicBezTo>
                  <a:lnTo>
                    <a:pt x="198942" y="102923"/>
                  </a:lnTo>
                  <a:cubicBezTo>
                    <a:pt x="198285" y="69947"/>
                    <a:pt x="180279" y="39434"/>
                    <a:pt x="151540" y="22972"/>
                  </a:cubicBezTo>
                  <a:cubicBezTo>
                    <a:pt x="151248" y="22803"/>
                    <a:pt x="150930" y="22723"/>
                    <a:pt x="150615" y="22723"/>
                  </a:cubicBezTo>
                  <a:cubicBezTo>
                    <a:pt x="149974" y="22723"/>
                    <a:pt x="149350" y="23057"/>
                    <a:pt x="149008" y="23654"/>
                  </a:cubicBezTo>
                  <a:cubicBezTo>
                    <a:pt x="148501" y="24543"/>
                    <a:pt x="148812" y="25676"/>
                    <a:pt x="149704" y="26178"/>
                  </a:cubicBezTo>
                  <a:cubicBezTo>
                    <a:pt x="177293" y="41983"/>
                    <a:pt x="194591" y="71266"/>
                    <a:pt x="195245" y="102923"/>
                  </a:cubicBezTo>
                  <a:lnTo>
                    <a:pt x="154567" y="102923"/>
                  </a:lnTo>
                  <a:cubicBezTo>
                    <a:pt x="160290" y="97509"/>
                    <a:pt x="164122" y="86640"/>
                    <a:pt x="164122" y="73817"/>
                  </a:cubicBezTo>
                  <a:cubicBezTo>
                    <a:pt x="164122" y="55466"/>
                    <a:pt x="156287" y="41087"/>
                    <a:pt x="146271" y="41031"/>
                  </a:cubicBezTo>
                  <a:cubicBezTo>
                    <a:pt x="146254" y="41031"/>
                    <a:pt x="146240" y="41021"/>
                    <a:pt x="146220" y="41021"/>
                  </a:cubicBezTo>
                  <a:lnTo>
                    <a:pt x="130549" y="41021"/>
                  </a:lnTo>
                  <a:lnTo>
                    <a:pt x="128683" y="29556"/>
                  </a:lnTo>
                  <a:cubicBezTo>
                    <a:pt x="128539" y="28662"/>
                    <a:pt x="127765" y="28005"/>
                    <a:pt x="126860" y="28005"/>
                  </a:cubicBezTo>
                  <a:lnTo>
                    <a:pt x="88708" y="28005"/>
                  </a:lnTo>
                  <a:cubicBezTo>
                    <a:pt x="87795" y="28005"/>
                    <a:pt x="87017" y="28674"/>
                    <a:pt x="86882" y="29577"/>
                  </a:cubicBezTo>
                  <a:lnTo>
                    <a:pt x="84507" y="45428"/>
                  </a:lnTo>
                  <a:lnTo>
                    <a:pt x="73636" y="45428"/>
                  </a:lnTo>
                  <a:cubicBezTo>
                    <a:pt x="73616" y="45428"/>
                    <a:pt x="73602" y="45440"/>
                    <a:pt x="73582" y="45440"/>
                  </a:cubicBezTo>
                  <a:cubicBezTo>
                    <a:pt x="73380" y="45442"/>
                    <a:pt x="73177" y="45479"/>
                    <a:pt x="72986" y="45546"/>
                  </a:cubicBezTo>
                  <a:lnTo>
                    <a:pt x="56437" y="51782"/>
                  </a:lnTo>
                  <a:cubicBezTo>
                    <a:pt x="55717" y="52052"/>
                    <a:pt x="55239" y="52741"/>
                    <a:pt x="55239" y="53511"/>
                  </a:cubicBezTo>
                  <a:lnTo>
                    <a:pt x="55239" y="59162"/>
                  </a:lnTo>
                  <a:lnTo>
                    <a:pt x="50045" y="59162"/>
                  </a:lnTo>
                  <a:cubicBezTo>
                    <a:pt x="42633" y="59162"/>
                    <a:pt x="36830" y="69587"/>
                    <a:pt x="36830" y="82891"/>
                  </a:cubicBezTo>
                  <a:cubicBezTo>
                    <a:pt x="36830" y="91421"/>
                    <a:pt x="39222" y="98749"/>
                    <a:pt x="42889" y="102923"/>
                  </a:cubicBezTo>
                  <a:lnTo>
                    <a:pt x="14326" y="102923"/>
                  </a:lnTo>
                  <a:cubicBezTo>
                    <a:pt x="14993" y="70043"/>
                    <a:pt x="33269" y="40205"/>
                    <a:pt x="62431" y="24738"/>
                  </a:cubicBezTo>
                  <a:cubicBezTo>
                    <a:pt x="63320" y="24255"/>
                    <a:pt x="63653" y="23146"/>
                    <a:pt x="63180" y="22250"/>
                  </a:cubicBezTo>
                  <a:cubicBezTo>
                    <a:pt x="62849" y="21626"/>
                    <a:pt x="62209" y="21269"/>
                    <a:pt x="61546" y="21269"/>
                  </a:cubicBezTo>
                  <a:cubicBezTo>
                    <a:pt x="61260" y="21269"/>
                    <a:pt x="60970" y="21335"/>
                    <a:pt x="60699" y="21475"/>
                  </a:cubicBezTo>
                  <a:cubicBezTo>
                    <a:pt x="30326" y="37581"/>
                    <a:pt x="11299" y="68671"/>
                    <a:pt x="10630" y="102923"/>
                  </a:cubicBezTo>
                  <a:lnTo>
                    <a:pt x="3742" y="102923"/>
                  </a:lnTo>
                  <a:cubicBezTo>
                    <a:pt x="4733" y="48042"/>
                    <a:pt x="49656" y="3694"/>
                    <a:pt x="104771" y="3694"/>
                  </a:cubicBezTo>
                  <a:close/>
                  <a:moveTo>
                    <a:pt x="185618" y="106617"/>
                  </a:moveTo>
                  <a:lnTo>
                    <a:pt x="169553" y="111840"/>
                  </a:lnTo>
                  <a:lnTo>
                    <a:pt x="112587" y="106617"/>
                  </a:lnTo>
                  <a:close/>
                  <a:moveTo>
                    <a:pt x="72123" y="106617"/>
                  </a:moveTo>
                  <a:cubicBezTo>
                    <a:pt x="72126" y="106617"/>
                    <a:pt x="72128" y="106620"/>
                    <a:pt x="72130" y="106620"/>
                  </a:cubicBezTo>
                  <a:lnTo>
                    <a:pt x="160650" y="114734"/>
                  </a:lnTo>
                  <a:lnTo>
                    <a:pt x="132737" y="123808"/>
                  </a:lnTo>
                  <a:lnTo>
                    <a:pt x="35781" y="106617"/>
                  </a:lnTo>
                  <a:close/>
                  <a:moveTo>
                    <a:pt x="14621" y="106617"/>
                  </a:moveTo>
                  <a:lnTo>
                    <a:pt x="125270" y="126236"/>
                  </a:lnTo>
                  <a:lnTo>
                    <a:pt x="103025" y="133467"/>
                  </a:lnTo>
                  <a:lnTo>
                    <a:pt x="7349" y="106617"/>
                  </a:lnTo>
                  <a:lnTo>
                    <a:pt x="12379" y="106617"/>
                  </a:lnTo>
                  <a:cubicBezTo>
                    <a:pt x="12391" y="106617"/>
                    <a:pt x="12403" y="106624"/>
                    <a:pt x="12415" y="106624"/>
                  </a:cubicBezTo>
                  <a:cubicBezTo>
                    <a:pt x="12427" y="106624"/>
                    <a:pt x="12437" y="106617"/>
                    <a:pt x="12449" y="106617"/>
                  </a:cubicBezTo>
                  <a:close/>
                  <a:moveTo>
                    <a:pt x="3834" y="109468"/>
                  </a:moveTo>
                  <a:lnTo>
                    <a:pt x="96690" y="135528"/>
                  </a:lnTo>
                  <a:lnTo>
                    <a:pt x="78861" y="141323"/>
                  </a:lnTo>
                  <a:lnTo>
                    <a:pt x="3894" y="110852"/>
                  </a:lnTo>
                  <a:cubicBezTo>
                    <a:pt x="3865" y="110393"/>
                    <a:pt x="3856" y="109929"/>
                    <a:pt x="3834" y="109468"/>
                  </a:cubicBezTo>
                  <a:close/>
                  <a:moveTo>
                    <a:pt x="4235" y="114981"/>
                  </a:moveTo>
                  <a:lnTo>
                    <a:pt x="73406" y="143097"/>
                  </a:lnTo>
                  <a:lnTo>
                    <a:pt x="58850" y="147827"/>
                  </a:lnTo>
                  <a:lnTo>
                    <a:pt x="4450" y="117100"/>
                  </a:lnTo>
                  <a:cubicBezTo>
                    <a:pt x="4363" y="116399"/>
                    <a:pt x="4305" y="115689"/>
                    <a:pt x="4235" y="114981"/>
                  </a:cubicBezTo>
                  <a:close/>
                  <a:moveTo>
                    <a:pt x="5117" y="121721"/>
                  </a:moveTo>
                  <a:lnTo>
                    <a:pt x="54086" y="149378"/>
                  </a:lnTo>
                  <a:lnTo>
                    <a:pt x="42258" y="153224"/>
                  </a:lnTo>
                  <a:lnTo>
                    <a:pt x="5796" y="125202"/>
                  </a:lnTo>
                  <a:cubicBezTo>
                    <a:pt x="5556" y="124045"/>
                    <a:pt x="5315" y="122890"/>
                    <a:pt x="5117" y="121721"/>
                  </a:cubicBezTo>
                  <a:close/>
                  <a:moveTo>
                    <a:pt x="7127" y="130882"/>
                  </a:moveTo>
                  <a:lnTo>
                    <a:pt x="37997" y="154608"/>
                  </a:lnTo>
                  <a:lnTo>
                    <a:pt x="28394" y="157730"/>
                  </a:lnTo>
                  <a:lnTo>
                    <a:pt x="9277" y="137833"/>
                  </a:lnTo>
                  <a:cubicBezTo>
                    <a:pt x="8485" y="135550"/>
                    <a:pt x="7757" y="133238"/>
                    <a:pt x="7127" y="130882"/>
                  </a:cubicBezTo>
                  <a:close/>
                  <a:moveTo>
                    <a:pt x="12985" y="147027"/>
                  </a:moveTo>
                  <a:lnTo>
                    <a:pt x="24487" y="158998"/>
                  </a:lnTo>
                  <a:lnTo>
                    <a:pt x="20400" y="160327"/>
                  </a:lnTo>
                  <a:cubicBezTo>
                    <a:pt x="17597" y="156087"/>
                    <a:pt x="15118" y="151642"/>
                    <a:pt x="12985" y="147027"/>
                  </a:cubicBezTo>
                  <a:close/>
                  <a:moveTo>
                    <a:pt x="198533" y="106617"/>
                  </a:moveTo>
                  <a:lnTo>
                    <a:pt x="29645" y="172288"/>
                  </a:lnTo>
                  <a:cubicBezTo>
                    <a:pt x="27130" y="169490"/>
                    <a:pt x="24775" y="166560"/>
                    <a:pt x="22584" y="163504"/>
                  </a:cubicBezTo>
                  <a:lnTo>
                    <a:pt x="28447" y="161597"/>
                  </a:lnTo>
                  <a:cubicBezTo>
                    <a:pt x="28500" y="161581"/>
                    <a:pt x="28551" y="161568"/>
                    <a:pt x="28601" y="161547"/>
                  </a:cubicBezTo>
                  <a:lnTo>
                    <a:pt x="103600" y="137166"/>
                  </a:lnTo>
                  <a:cubicBezTo>
                    <a:pt x="103645" y="137154"/>
                    <a:pt x="103687" y="137139"/>
                    <a:pt x="103730" y="137125"/>
                  </a:cubicBezTo>
                  <a:lnTo>
                    <a:pt x="170447" y="115435"/>
                  </a:lnTo>
                  <a:lnTo>
                    <a:pt x="197567" y="106617"/>
                  </a:lnTo>
                  <a:close/>
                  <a:moveTo>
                    <a:pt x="188848" y="160769"/>
                  </a:moveTo>
                  <a:lnTo>
                    <a:pt x="188848" y="160769"/>
                  </a:lnTo>
                  <a:cubicBezTo>
                    <a:pt x="184309" y="167565"/>
                    <a:pt x="178967" y="173788"/>
                    <a:pt x="172940" y="179306"/>
                  </a:cubicBezTo>
                  <a:lnTo>
                    <a:pt x="188848" y="160769"/>
                  </a:lnTo>
                  <a:close/>
                  <a:moveTo>
                    <a:pt x="205779" y="107765"/>
                  </a:moveTo>
                  <a:cubicBezTo>
                    <a:pt x="205779" y="107784"/>
                    <a:pt x="205779" y="107803"/>
                    <a:pt x="205776" y="107823"/>
                  </a:cubicBezTo>
                  <a:lnTo>
                    <a:pt x="41845" y="183792"/>
                  </a:lnTo>
                  <a:cubicBezTo>
                    <a:pt x="38509" y="181127"/>
                    <a:pt x="35344" y="178255"/>
                    <a:pt x="32370" y="175192"/>
                  </a:cubicBezTo>
                  <a:lnTo>
                    <a:pt x="205779" y="107765"/>
                  </a:lnTo>
                  <a:close/>
                  <a:moveTo>
                    <a:pt x="205585" y="111985"/>
                  </a:moveTo>
                  <a:lnTo>
                    <a:pt x="205585" y="111985"/>
                  </a:lnTo>
                  <a:cubicBezTo>
                    <a:pt x="205578" y="112084"/>
                    <a:pt x="205566" y="112181"/>
                    <a:pt x="205556" y="112280"/>
                  </a:cubicBezTo>
                  <a:lnTo>
                    <a:pt x="57391" y="194028"/>
                  </a:lnTo>
                  <a:cubicBezTo>
                    <a:pt x="53132" y="191757"/>
                    <a:pt x="49042" y="189187"/>
                    <a:pt x="45150" y="186334"/>
                  </a:cubicBezTo>
                  <a:lnTo>
                    <a:pt x="205585" y="111985"/>
                  </a:lnTo>
                  <a:close/>
                  <a:moveTo>
                    <a:pt x="199865" y="138963"/>
                  </a:moveTo>
                  <a:cubicBezTo>
                    <a:pt x="199120" y="141021"/>
                    <a:pt x="198335" y="143060"/>
                    <a:pt x="197463" y="145054"/>
                  </a:cubicBezTo>
                  <a:lnTo>
                    <a:pt x="158761" y="190151"/>
                  </a:lnTo>
                  <a:cubicBezTo>
                    <a:pt x="151224" y="194934"/>
                    <a:pt x="143029" y="198766"/>
                    <a:pt x="134325" y="201433"/>
                  </a:cubicBezTo>
                  <a:lnTo>
                    <a:pt x="199865" y="138963"/>
                  </a:lnTo>
                  <a:close/>
                  <a:moveTo>
                    <a:pt x="205141" y="116730"/>
                  </a:moveTo>
                  <a:lnTo>
                    <a:pt x="205141" y="116730"/>
                  </a:lnTo>
                  <a:cubicBezTo>
                    <a:pt x="205117" y="116945"/>
                    <a:pt x="205078" y="117158"/>
                    <a:pt x="205051" y="117373"/>
                  </a:cubicBezTo>
                  <a:lnTo>
                    <a:pt x="76692" y="201848"/>
                  </a:lnTo>
                  <a:cubicBezTo>
                    <a:pt x="71401" y="200317"/>
                    <a:pt x="66277" y="198386"/>
                    <a:pt x="61380" y="196048"/>
                  </a:cubicBezTo>
                  <a:lnTo>
                    <a:pt x="205141" y="116730"/>
                  </a:lnTo>
                  <a:close/>
                  <a:moveTo>
                    <a:pt x="204317" y="122277"/>
                  </a:moveTo>
                  <a:lnTo>
                    <a:pt x="204317" y="122277"/>
                  </a:lnTo>
                  <a:cubicBezTo>
                    <a:pt x="204242" y="122700"/>
                    <a:pt x="204150" y="123117"/>
                    <a:pt x="204071" y="123538"/>
                  </a:cubicBezTo>
                  <a:lnTo>
                    <a:pt x="99865" y="205721"/>
                  </a:lnTo>
                  <a:cubicBezTo>
                    <a:pt x="93569" y="205419"/>
                    <a:pt x="87435" y="204518"/>
                    <a:pt x="81490" y="203109"/>
                  </a:cubicBezTo>
                  <a:lnTo>
                    <a:pt x="204317" y="122277"/>
                  </a:lnTo>
                  <a:close/>
                  <a:moveTo>
                    <a:pt x="202824" y="129227"/>
                  </a:moveTo>
                  <a:lnTo>
                    <a:pt x="202824" y="129227"/>
                  </a:lnTo>
                  <a:cubicBezTo>
                    <a:pt x="202626" y="130022"/>
                    <a:pt x="202442" y="130822"/>
                    <a:pt x="202225" y="131609"/>
                  </a:cubicBezTo>
                  <a:lnTo>
                    <a:pt x="126954" y="203361"/>
                  </a:lnTo>
                  <a:cubicBezTo>
                    <a:pt x="119979" y="204931"/>
                    <a:pt x="112855" y="205755"/>
                    <a:pt x="105706" y="205820"/>
                  </a:cubicBezTo>
                  <a:lnTo>
                    <a:pt x="202824" y="129227"/>
                  </a:lnTo>
                  <a:close/>
                  <a:moveTo>
                    <a:pt x="104771" y="0"/>
                  </a:moveTo>
                  <a:cubicBezTo>
                    <a:pt x="47001" y="0"/>
                    <a:pt x="0" y="47001"/>
                    <a:pt x="0" y="104771"/>
                  </a:cubicBezTo>
                  <a:cubicBezTo>
                    <a:pt x="0" y="105593"/>
                    <a:pt x="43" y="106405"/>
                    <a:pt x="63" y="107221"/>
                  </a:cubicBezTo>
                  <a:lnTo>
                    <a:pt x="63" y="107243"/>
                  </a:lnTo>
                  <a:cubicBezTo>
                    <a:pt x="99" y="108861"/>
                    <a:pt x="174" y="110473"/>
                    <a:pt x="283" y="112075"/>
                  </a:cubicBezTo>
                  <a:cubicBezTo>
                    <a:pt x="283" y="112149"/>
                    <a:pt x="290" y="112227"/>
                    <a:pt x="300" y="112302"/>
                  </a:cubicBezTo>
                  <a:cubicBezTo>
                    <a:pt x="971" y="121685"/>
                    <a:pt x="2875" y="130730"/>
                    <a:pt x="5866" y="139272"/>
                  </a:cubicBezTo>
                  <a:cubicBezTo>
                    <a:pt x="5887" y="139359"/>
                    <a:pt x="5914" y="139442"/>
                    <a:pt x="5950" y="139524"/>
                  </a:cubicBezTo>
                  <a:cubicBezTo>
                    <a:pt x="8939" y="148003"/>
                    <a:pt x="13007" y="156065"/>
                    <a:pt x="18059" y="163504"/>
                  </a:cubicBezTo>
                  <a:cubicBezTo>
                    <a:pt x="18102" y="163576"/>
                    <a:pt x="18153" y="163644"/>
                    <a:pt x="18206" y="163709"/>
                  </a:cubicBezTo>
                  <a:cubicBezTo>
                    <a:pt x="21042" y="167862"/>
                    <a:pt x="24168" y="171804"/>
                    <a:pt x="27567" y="175510"/>
                  </a:cubicBezTo>
                  <a:cubicBezTo>
                    <a:pt x="27703" y="175711"/>
                    <a:pt x="27860" y="175890"/>
                    <a:pt x="28053" y="176020"/>
                  </a:cubicBezTo>
                  <a:cubicBezTo>
                    <a:pt x="31781" y="180026"/>
                    <a:pt x="35815" y="183736"/>
                    <a:pt x="40118" y="187119"/>
                  </a:cubicBezTo>
                  <a:cubicBezTo>
                    <a:pt x="40287" y="187326"/>
                    <a:pt x="40500" y="187496"/>
                    <a:pt x="40741" y="187609"/>
                  </a:cubicBezTo>
                  <a:cubicBezTo>
                    <a:pt x="45641" y="191407"/>
                    <a:pt x="50866" y="194760"/>
                    <a:pt x="56357" y="197635"/>
                  </a:cubicBezTo>
                  <a:cubicBezTo>
                    <a:pt x="56456" y="197700"/>
                    <a:pt x="56560" y="197753"/>
                    <a:pt x="56669" y="197797"/>
                  </a:cubicBezTo>
                  <a:cubicBezTo>
                    <a:pt x="69876" y="204651"/>
                    <a:pt x="84707" y="208782"/>
                    <a:pt x="100430" y="209427"/>
                  </a:cubicBezTo>
                  <a:cubicBezTo>
                    <a:pt x="100447" y="209427"/>
                    <a:pt x="100461" y="209439"/>
                    <a:pt x="100478" y="209439"/>
                  </a:cubicBezTo>
                  <a:cubicBezTo>
                    <a:pt x="100495" y="209439"/>
                    <a:pt x="100512" y="209429"/>
                    <a:pt x="100529" y="209429"/>
                  </a:cubicBezTo>
                  <a:cubicBezTo>
                    <a:pt x="101937" y="209485"/>
                    <a:pt x="103348" y="209538"/>
                    <a:pt x="104771" y="209538"/>
                  </a:cubicBezTo>
                  <a:cubicBezTo>
                    <a:pt x="112874" y="209538"/>
                    <a:pt x="120755" y="208581"/>
                    <a:pt x="128336" y="206832"/>
                  </a:cubicBezTo>
                  <a:cubicBezTo>
                    <a:pt x="128391" y="206815"/>
                    <a:pt x="128452" y="206815"/>
                    <a:pt x="128507" y="206794"/>
                  </a:cubicBezTo>
                  <a:cubicBezTo>
                    <a:pt x="139838" y="204155"/>
                    <a:pt x="150646" y="199640"/>
                    <a:pt x="160484" y="193431"/>
                  </a:cubicBezTo>
                  <a:cubicBezTo>
                    <a:pt x="160718" y="193344"/>
                    <a:pt x="160930" y="193207"/>
                    <a:pt x="161109" y="193030"/>
                  </a:cubicBezTo>
                  <a:cubicBezTo>
                    <a:pt x="178414" y="181946"/>
                    <a:pt x="192255" y="165929"/>
                    <a:pt x="200635" y="146965"/>
                  </a:cubicBezTo>
                  <a:cubicBezTo>
                    <a:pt x="200758" y="146788"/>
                    <a:pt x="200845" y="146592"/>
                    <a:pt x="200899" y="146385"/>
                  </a:cubicBezTo>
                  <a:cubicBezTo>
                    <a:pt x="202732" y="142157"/>
                    <a:pt x="204281" y="137813"/>
                    <a:pt x="205537" y="133380"/>
                  </a:cubicBezTo>
                  <a:cubicBezTo>
                    <a:pt x="205622" y="133211"/>
                    <a:pt x="205660" y="133032"/>
                    <a:pt x="205689" y="132849"/>
                  </a:cubicBezTo>
                  <a:cubicBezTo>
                    <a:pt x="206414" y="130247"/>
                    <a:pt x="207049" y="127611"/>
                    <a:pt x="207574" y="124937"/>
                  </a:cubicBezTo>
                  <a:cubicBezTo>
                    <a:pt x="207600" y="124838"/>
                    <a:pt x="207617" y="124739"/>
                    <a:pt x="207627" y="124637"/>
                  </a:cubicBezTo>
                  <a:cubicBezTo>
                    <a:pt x="207987" y="122767"/>
                    <a:pt x="208296" y="120883"/>
                    <a:pt x="208552" y="118979"/>
                  </a:cubicBezTo>
                  <a:cubicBezTo>
                    <a:pt x="208617" y="118769"/>
                    <a:pt x="208646" y="118551"/>
                    <a:pt x="208634" y="118332"/>
                  </a:cubicBezTo>
                  <a:cubicBezTo>
                    <a:pt x="208823" y="116877"/>
                    <a:pt x="208987" y="115418"/>
                    <a:pt x="209115" y="113947"/>
                  </a:cubicBezTo>
                  <a:cubicBezTo>
                    <a:pt x="209195" y="113686"/>
                    <a:pt x="209216" y="113408"/>
                    <a:pt x="209175" y="113138"/>
                  </a:cubicBezTo>
                  <a:cubicBezTo>
                    <a:pt x="209282" y="111809"/>
                    <a:pt x="209373" y="110475"/>
                    <a:pt x="209429" y="109132"/>
                  </a:cubicBezTo>
                  <a:cubicBezTo>
                    <a:pt x="209439" y="109038"/>
                    <a:pt x="209441" y="108944"/>
                    <a:pt x="209436" y="108849"/>
                  </a:cubicBezTo>
                  <a:cubicBezTo>
                    <a:pt x="209482" y="107634"/>
                    <a:pt x="209523" y="106419"/>
                    <a:pt x="209528" y="105197"/>
                  </a:cubicBezTo>
                  <a:cubicBezTo>
                    <a:pt x="209535" y="105122"/>
                    <a:pt x="209538" y="105049"/>
                    <a:pt x="209535" y="104977"/>
                  </a:cubicBezTo>
                  <a:cubicBezTo>
                    <a:pt x="209535" y="104909"/>
                    <a:pt x="209540" y="104839"/>
                    <a:pt x="209540" y="104771"/>
                  </a:cubicBezTo>
                  <a:cubicBezTo>
                    <a:pt x="209540" y="47001"/>
                    <a:pt x="162539" y="0"/>
                    <a:pt x="104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3751575" y="1973500"/>
              <a:ext cx="331900" cy="673450"/>
            </a:xfrm>
            <a:custGeom>
              <a:avLst/>
              <a:gdLst/>
              <a:ahLst/>
              <a:cxnLst/>
              <a:rect l="l" t="t" r="r" b="b"/>
              <a:pathLst>
                <a:path w="13276" h="26938" extrusionOk="0">
                  <a:moveTo>
                    <a:pt x="6637" y="0"/>
                  </a:moveTo>
                  <a:cubicBezTo>
                    <a:pt x="2281" y="0"/>
                    <a:pt x="0" y="6777"/>
                    <a:pt x="0" y="13469"/>
                  </a:cubicBezTo>
                  <a:cubicBezTo>
                    <a:pt x="0" y="20163"/>
                    <a:pt x="2281" y="26937"/>
                    <a:pt x="6637" y="26937"/>
                  </a:cubicBezTo>
                  <a:cubicBezTo>
                    <a:pt x="10995" y="26937"/>
                    <a:pt x="13276" y="20163"/>
                    <a:pt x="13276" y="13469"/>
                  </a:cubicBezTo>
                  <a:cubicBezTo>
                    <a:pt x="13276" y="6777"/>
                    <a:pt x="10997" y="0"/>
                    <a:pt x="6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630150" y="1626400"/>
              <a:ext cx="431275" cy="914300"/>
            </a:xfrm>
            <a:custGeom>
              <a:avLst/>
              <a:gdLst/>
              <a:ahLst/>
              <a:cxnLst/>
              <a:rect l="l" t="t" r="r" b="b"/>
              <a:pathLst>
                <a:path w="17251" h="36572" extrusionOk="0">
                  <a:moveTo>
                    <a:pt x="8626" y="0"/>
                  </a:moveTo>
                  <a:cubicBezTo>
                    <a:pt x="3023" y="0"/>
                    <a:pt x="1" y="9422"/>
                    <a:pt x="1" y="18286"/>
                  </a:cubicBezTo>
                  <a:cubicBezTo>
                    <a:pt x="1" y="27152"/>
                    <a:pt x="3023" y="36572"/>
                    <a:pt x="8626" y="36572"/>
                  </a:cubicBezTo>
                  <a:cubicBezTo>
                    <a:pt x="14230" y="36572"/>
                    <a:pt x="17250" y="27150"/>
                    <a:pt x="17250" y="18286"/>
                  </a:cubicBezTo>
                  <a:cubicBezTo>
                    <a:pt x="17250" y="9424"/>
                    <a:pt x="14228" y="0"/>
                    <a:pt x="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362025" y="792000"/>
              <a:ext cx="1046200" cy="92375"/>
            </a:xfrm>
            <a:custGeom>
              <a:avLst/>
              <a:gdLst/>
              <a:ahLst/>
              <a:cxnLst/>
              <a:rect l="l" t="t" r="r" b="b"/>
              <a:pathLst>
                <a:path w="41848" h="3695" extrusionOk="0">
                  <a:moveTo>
                    <a:pt x="1848" y="1"/>
                  </a:moveTo>
                  <a:cubicBezTo>
                    <a:pt x="829" y="1"/>
                    <a:pt x="0" y="827"/>
                    <a:pt x="0" y="1847"/>
                  </a:cubicBezTo>
                  <a:cubicBezTo>
                    <a:pt x="0" y="2869"/>
                    <a:pt x="829" y="3695"/>
                    <a:pt x="1848" y="3695"/>
                  </a:cubicBezTo>
                  <a:lnTo>
                    <a:pt x="40000" y="3695"/>
                  </a:lnTo>
                  <a:cubicBezTo>
                    <a:pt x="41021" y="3695"/>
                    <a:pt x="41848" y="2869"/>
                    <a:pt x="41848" y="1847"/>
                  </a:cubicBezTo>
                  <a:cubicBezTo>
                    <a:pt x="41848" y="827"/>
                    <a:pt x="41021" y="1"/>
                    <a:pt x="400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2735650" y="175757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9"/>
                    <a:pt x="0" y="1849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9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735025" y="1870750"/>
              <a:ext cx="480975" cy="92375"/>
            </a:xfrm>
            <a:custGeom>
              <a:avLst/>
              <a:gdLst/>
              <a:ahLst/>
              <a:cxnLst/>
              <a:rect l="l" t="t" r="r" b="b"/>
              <a:pathLst>
                <a:path w="19239" h="3695" extrusionOk="0">
                  <a:moveTo>
                    <a:pt x="1851" y="1"/>
                  </a:moveTo>
                  <a:cubicBezTo>
                    <a:pt x="832" y="1"/>
                    <a:pt x="1" y="825"/>
                    <a:pt x="1" y="1849"/>
                  </a:cubicBezTo>
                  <a:cubicBezTo>
                    <a:pt x="1" y="2869"/>
                    <a:pt x="830" y="3695"/>
                    <a:pt x="1847" y="3695"/>
                  </a:cubicBezTo>
                  <a:cubicBezTo>
                    <a:pt x="1856" y="3695"/>
                    <a:pt x="1864" y="3695"/>
                    <a:pt x="1873" y="3695"/>
                  </a:cubicBezTo>
                  <a:lnTo>
                    <a:pt x="17417" y="3695"/>
                  </a:lnTo>
                  <a:cubicBezTo>
                    <a:pt x="18427" y="3683"/>
                    <a:pt x="19238" y="2859"/>
                    <a:pt x="19238" y="1849"/>
                  </a:cubicBezTo>
                  <a:cubicBezTo>
                    <a:pt x="19238" y="837"/>
                    <a:pt x="18427" y="13"/>
                    <a:pt x="17417" y="1"/>
                  </a:cubicBezTo>
                  <a:lnTo>
                    <a:pt x="1873" y="1"/>
                  </a:lnTo>
                  <a:cubicBezTo>
                    <a:pt x="1866" y="1"/>
                    <a:pt x="1858" y="1"/>
                    <a:pt x="1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735650" y="1983950"/>
              <a:ext cx="480950" cy="92350"/>
            </a:xfrm>
            <a:custGeom>
              <a:avLst/>
              <a:gdLst/>
              <a:ahLst/>
              <a:cxnLst/>
              <a:rect l="l" t="t" r="r" b="b"/>
              <a:pathLst>
                <a:path w="19238" h="3694" extrusionOk="0">
                  <a:moveTo>
                    <a:pt x="1848" y="0"/>
                  </a:moveTo>
                  <a:cubicBezTo>
                    <a:pt x="826" y="0"/>
                    <a:pt x="0" y="826"/>
                    <a:pt x="0" y="1846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6"/>
                  </a:cubicBezTo>
                  <a:cubicBezTo>
                    <a:pt x="19238" y="826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735650" y="209712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7"/>
                    <a:pt x="0" y="1846"/>
                  </a:cubicBezTo>
                  <a:cubicBezTo>
                    <a:pt x="0" y="2866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6"/>
                    <a:pt x="19238" y="1846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0"/>
          <p:cNvSpPr txBox="1">
            <a:spLocks noGrp="1"/>
          </p:cNvSpPr>
          <p:nvPr>
            <p:ph type="title" idx="4294967295"/>
          </p:nvPr>
        </p:nvSpPr>
        <p:spPr>
          <a:xfrm>
            <a:off x="1867388" y="3285975"/>
            <a:ext cx="23262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FARMING COMPANY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20" name="Google Shape;520;p40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</p:txBody>
      </p:sp>
      <p:pic>
        <p:nvPicPr>
          <p:cNvPr id="16" name="Imatge 12">
            <a:extLst>
              <a:ext uri="{FF2B5EF4-FFF2-40B4-BE49-F238E27FC236}">
                <a16:creationId xmlns:a16="http://schemas.microsoft.com/office/drawing/2014/main" id="{4D6B490D-5B7A-47C0-A561-2B8EFB4DB4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26523" y="839157"/>
            <a:ext cx="7599218" cy="39532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541600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>
            <a:spLocks noGrp="1"/>
          </p:cNvSpPr>
          <p:nvPr>
            <p:ph type="subTitle" idx="2"/>
          </p:nvPr>
        </p:nvSpPr>
        <p:spPr>
          <a:xfrm>
            <a:off x="2756595" y="103430"/>
            <a:ext cx="5462346" cy="579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CLIMATIZACION PLANTA</a:t>
            </a:r>
            <a:endParaRPr sz="2800" dirty="0"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170584" y="1400054"/>
            <a:ext cx="1719808" cy="1719783"/>
            <a:chOff x="1190525" y="238125"/>
            <a:chExt cx="5238525" cy="5238450"/>
          </a:xfrm>
        </p:grpSpPr>
        <p:sp>
          <p:nvSpPr>
            <p:cNvPr id="511" name="Google Shape;511;p40"/>
            <p:cNvSpPr/>
            <p:nvPr/>
          </p:nvSpPr>
          <p:spPr>
            <a:xfrm>
              <a:off x="1190525" y="238125"/>
              <a:ext cx="5238525" cy="5238450"/>
            </a:xfrm>
            <a:custGeom>
              <a:avLst/>
              <a:gdLst/>
              <a:ahLst/>
              <a:cxnLst/>
              <a:rect l="l" t="t" r="r" b="b"/>
              <a:pathLst>
                <a:path w="209541" h="209538" extrusionOk="0">
                  <a:moveTo>
                    <a:pt x="105936" y="31699"/>
                  </a:moveTo>
                  <a:lnTo>
                    <a:pt x="105936" y="45430"/>
                  </a:lnTo>
                  <a:lnTo>
                    <a:pt x="88242" y="45430"/>
                  </a:lnTo>
                  <a:lnTo>
                    <a:pt x="90300" y="31699"/>
                  </a:lnTo>
                  <a:close/>
                  <a:moveTo>
                    <a:pt x="125289" y="31701"/>
                  </a:moveTo>
                  <a:lnTo>
                    <a:pt x="126804" y="41021"/>
                  </a:lnTo>
                  <a:lnTo>
                    <a:pt x="126260" y="41021"/>
                  </a:lnTo>
                  <a:cubicBezTo>
                    <a:pt x="122929" y="41021"/>
                    <a:pt x="119817" y="42589"/>
                    <a:pt x="117143" y="45430"/>
                  </a:cubicBezTo>
                  <a:lnTo>
                    <a:pt x="109630" y="45430"/>
                  </a:lnTo>
                  <a:lnTo>
                    <a:pt x="109630" y="31701"/>
                  </a:lnTo>
                  <a:close/>
                  <a:moveTo>
                    <a:pt x="114343" y="49124"/>
                  </a:moveTo>
                  <a:cubicBezTo>
                    <a:pt x="113855" y="49917"/>
                    <a:pt x="113396" y="50769"/>
                    <a:pt x="112954" y="51663"/>
                  </a:cubicBezTo>
                  <a:lnTo>
                    <a:pt x="90518" y="51663"/>
                  </a:lnTo>
                  <a:lnTo>
                    <a:pt x="83775" y="49124"/>
                  </a:lnTo>
                  <a:close/>
                  <a:moveTo>
                    <a:pt x="111388" y="55357"/>
                  </a:moveTo>
                  <a:cubicBezTo>
                    <a:pt x="110939" y="56592"/>
                    <a:pt x="110531" y="57894"/>
                    <a:pt x="110166" y="59259"/>
                  </a:cubicBezTo>
                  <a:cubicBezTo>
                    <a:pt x="109806" y="59208"/>
                    <a:pt x="109446" y="59165"/>
                    <a:pt x="109079" y="59165"/>
                  </a:cubicBezTo>
                  <a:lnTo>
                    <a:pt x="94975" y="59165"/>
                  </a:lnTo>
                  <a:cubicBezTo>
                    <a:pt x="93958" y="59165"/>
                    <a:pt x="92975" y="59377"/>
                    <a:pt x="92030" y="59752"/>
                  </a:cubicBezTo>
                  <a:lnTo>
                    <a:pt x="92030" y="55357"/>
                  </a:lnTo>
                  <a:close/>
                  <a:moveTo>
                    <a:pt x="73636" y="49250"/>
                  </a:moveTo>
                  <a:lnTo>
                    <a:pt x="88336" y="54787"/>
                  </a:lnTo>
                  <a:lnTo>
                    <a:pt x="88336" y="55415"/>
                  </a:lnTo>
                  <a:lnTo>
                    <a:pt x="82014" y="55415"/>
                  </a:lnTo>
                  <a:cubicBezTo>
                    <a:pt x="82005" y="55415"/>
                    <a:pt x="81996" y="55415"/>
                    <a:pt x="81987" y="55415"/>
                  </a:cubicBezTo>
                  <a:cubicBezTo>
                    <a:pt x="80970" y="55415"/>
                    <a:pt x="80142" y="56241"/>
                    <a:pt x="80142" y="57261"/>
                  </a:cubicBezTo>
                  <a:cubicBezTo>
                    <a:pt x="80142" y="58283"/>
                    <a:pt x="80973" y="59109"/>
                    <a:pt x="81992" y="59109"/>
                  </a:cubicBezTo>
                  <a:cubicBezTo>
                    <a:pt x="81999" y="59109"/>
                    <a:pt x="82006" y="59109"/>
                    <a:pt x="82014" y="59109"/>
                  </a:cubicBezTo>
                  <a:lnTo>
                    <a:pt x="88334" y="59109"/>
                  </a:lnTo>
                  <a:lnTo>
                    <a:pt x="88334" y="62305"/>
                  </a:lnTo>
                  <a:cubicBezTo>
                    <a:pt x="84662" y="66079"/>
                    <a:pt x="82154" y="72923"/>
                    <a:pt x="81821" y="81040"/>
                  </a:cubicBezTo>
                  <a:lnTo>
                    <a:pt x="58935" y="81040"/>
                  </a:lnTo>
                  <a:lnTo>
                    <a:pt x="58935" y="59107"/>
                  </a:lnTo>
                  <a:lnTo>
                    <a:pt x="63653" y="59107"/>
                  </a:lnTo>
                  <a:cubicBezTo>
                    <a:pt x="63661" y="59107"/>
                    <a:pt x="63668" y="59107"/>
                    <a:pt x="63675" y="59107"/>
                  </a:cubicBezTo>
                  <a:cubicBezTo>
                    <a:pt x="64694" y="59107"/>
                    <a:pt x="65523" y="58283"/>
                    <a:pt x="65523" y="57258"/>
                  </a:cubicBezTo>
                  <a:cubicBezTo>
                    <a:pt x="65523" y="56238"/>
                    <a:pt x="64697" y="55413"/>
                    <a:pt x="63680" y="55413"/>
                  </a:cubicBezTo>
                  <a:cubicBezTo>
                    <a:pt x="63671" y="55413"/>
                    <a:pt x="63662" y="55413"/>
                    <a:pt x="63653" y="55413"/>
                  </a:cubicBezTo>
                  <a:lnTo>
                    <a:pt x="58935" y="55413"/>
                  </a:lnTo>
                  <a:lnTo>
                    <a:pt x="58935" y="54787"/>
                  </a:lnTo>
                  <a:lnTo>
                    <a:pt x="73636" y="49250"/>
                  </a:lnTo>
                  <a:close/>
                  <a:moveTo>
                    <a:pt x="101930" y="62858"/>
                  </a:moveTo>
                  <a:cubicBezTo>
                    <a:pt x="98268" y="67031"/>
                    <a:pt x="95876" y="74358"/>
                    <a:pt x="95876" y="82886"/>
                  </a:cubicBezTo>
                  <a:cubicBezTo>
                    <a:pt x="95876" y="91414"/>
                    <a:pt x="98268" y="98739"/>
                    <a:pt x="101930" y="102914"/>
                  </a:cubicBezTo>
                  <a:lnTo>
                    <a:pt x="94975" y="102914"/>
                  </a:lnTo>
                  <a:cubicBezTo>
                    <a:pt x="90380" y="102914"/>
                    <a:pt x="85464" y="94864"/>
                    <a:pt x="85464" y="82886"/>
                  </a:cubicBezTo>
                  <a:cubicBezTo>
                    <a:pt x="85464" y="73981"/>
                    <a:pt x="88182" y="67255"/>
                    <a:pt x="91465" y="64385"/>
                  </a:cubicBezTo>
                  <a:cubicBezTo>
                    <a:pt x="91477" y="64373"/>
                    <a:pt x="91489" y="64361"/>
                    <a:pt x="91501" y="64349"/>
                  </a:cubicBezTo>
                  <a:cubicBezTo>
                    <a:pt x="92622" y="63380"/>
                    <a:pt x="93808" y="62858"/>
                    <a:pt x="94973" y="62858"/>
                  </a:cubicBezTo>
                  <a:close/>
                  <a:moveTo>
                    <a:pt x="109079" y="62858"/>
                  </a:moveTo>
                  <a:cubicBezTo>
                    <a:pt x="113671" y="62858"/>
                    <a:pt x="118590" y="70906"/>
                    <a:pt x="118590" y="82886"/>
                  </a:cubicBezTo>
                  <a:cubicBezTo>
                    <a:pt x="118590" y="89155"/>
                    <a:pt x="117237" y="94330"/>
                    <a:pt x="115295" y="97855"/>
                  </a:cubicBezTo>
                  <a:cubicBezTo>
                    <a:pt x="115251" y="97922"/>
                    <a:pt x="115213" y="97992"/>
                    <a:pt x="115176" y="98065"/>
                  </a:cubicBezTo>
                  <a:cubicBezTo>
                    <a:pt x="113425" y="101145"/>
                    <a:pt x="111222" y="102914"/>
                    <a:pt x="109079" y="102914"/>
                  </a:cubicBezTo>
                  <a:cubicBezTo>
                    <a:pt x="104489" y="102914"/>
                    <a:pt x="99572" y="94864"/>
                    <a:pt x="99572" y="82886"/>
                  </a:cubicBezTo>
                  <a:cubicBezTo>
                    <a:pt x="99572" y="70906"/>
                    <a:pt x="104489" y="62858"/>
                    <a:pt x="109079" y="62858"/>
                  </a:cubicBezTo>
                  <a:close/>
                  <a:moveTo>
                    <a:pt x="146211" y="44720"/>
                  </a:moveTo>
                  <a:cubicBezTo>
                    <a:pt x="153917" y="44720"/>
                    <a:pt x="160428" y="58046"/>
                    <a:pt x="160428" y="73817"/>
                  </a:cubicBezTo>
                  <a:cubicBezTo>
                    <a:pt x="160428" y="89590"/>
                    <a:pt x="153917" y="102914"/>
                    <a:pt x="146211" y="102914"/>
                  </a:cubicBezTo>
                  <a:cubicBezTo>
                    <a:pt x="138506" y="102914"/>
                    <a:pt x="131996" y="89588"/>
                    <a:pt x="131996" y="73817"/>
                  </a:cubicBezTo>
                  <a:cubicBezTo>
                    <a:pt x="131996" y="58048"/>
                    <a:pt x="138506" y="44720"/>
                    <a:pt x="146211" y="44720"/>
                  </a:cubicBezTo>
                  <a:close/>
                  <a:moveTo>
                    <a:pt x="55239" y="62858"/>
                  </a:moveTo>
                  <a:lnTo>
                    <a:pt x="55239" y="65255"/>
                  </a:lnTo>
                  <a:cubicBezTo>
                    <a:pt x="52502" y="69683"/>
                    <a:pt x="50929" y="76056"/>
                    <a:pt x="50929" y="82891"/>
                  </a:cubicBezTo>
                  <a:cubicBezTo>
                    <a:pt x="50929" y="91421"/>
                    <a:pt x="53318" y="98751"/>
                    <a:pt x="56976" y="102923"/>
                  </a:cubicBezTo>
                  <a:lnTo>
                    <a:pt x="50047" y="102923"/>
                  </a:lnTo>
                  <a:cubicBezTo>
                    <a:pt x="45450" y="102923"/>
                    <a:pt x="40524" y="94871"/>
                    <a:pt x="40524" y="82891"/>
                  </a:cubicBezTo>
                  <a:cubicBezTo>
                    <a:pt x="40524" y="70908"/>
                    <a:pt x="45447" y="62858"/>
                    <a:pt x="50045" y="62858"/>
                  </a:cubicBezTo>
                  <a:close/>
                  <a:moveTo>
                    <a:pt x="81821" y="84732"/>
                  </a:moveTo>
                  <a:cubicBezTo>
                    <a:pt x="82137" y="92472"/>
                    <a:pt x="84432" y="99058"/>
                    <a:pt x="87831" y="102923"/>
                  </a:cubicBezTo>
                  <a:lnTo>
                    <a:pt x="71273" y="102923"/>
                  </a:lnTo>
                  <a:cubicBezTo>
                    <a:pt x="74672" y="99055"/>
                    <a:pt x="76967" y="92470"/>
                    <a:pt x="77284" y="84732"/>
                  </a:cubicBezTo>
                  <a:close/>
                  <a:moveTo>
                    <a:pt x="116971" y="101996"/>
                  </a:moveTo>
                  <a:cubicBezTo>
                    <a:pt x="117266" y="102317"/>
                    <a:pt x="117563" y="102633"/>
                    <a:pt x="117870" y="102923"/>
                  </a:cubicBezTo>
                  <a:lnTo>
                    <a:pt x="116220" y="102923"/>
                  </a:lnTo>
                  <a:cubicBezTo>
                    <a:pt x="116479" y="102631"/>
                    <a:pt x="116727" y="102319"/>
                    <a:pt x="116971" y="101996"/>
                  </a:cubicBezTo>
                  <a:close/>
                  <a:moveTo>
                    <a:pt x="137849" y="44715"/>
                  </a:moveTo>
                  <a:cubicBezTo>
                    <a:pt x="132131" y="50129"/>
                    <a:pt x="128302" y="60996"/>
                    <a:pt x="128302" y="73817"/>
                  </a:cubicBezTo>
                  <a:cubicBezTo>
                    <a:pt x="128302" y="86640"/>
                    <a:pt x="132133" y="97509"/>
                    <a:pt x="137857" y="102923"/>
                  </a:cubicBezTo>
                  <a:lnTo>
                    <a:pt x="126260" y="102923"/>
                  </a:lnTo>
                  <a:cubicBezTo>
                    <a:pt x="123151" y="102923"/>
                    <a:pt x="120668" y="100795"/>
                    <a:pt x="118979" y="98703"/>
                  </a:cubicBezTo>
                  <a:cubicBezTo>
                    <a:pt x="121037" y="94533"/>
                    <a:pt x="122284" y="89025"/>
                    <a:pt x="122284" y="82886"/>
                  </a:cubicBezTo>
                  <a:cubicBezTo>
                    <a:pt x="122284" y="72481"/>
                    <a:pt x="118728" y="63866"/>
                    <a:pt x="113637" y="60595"/>
                  </a:cubicBezTo>
                  <a:cubicBezTo>
                    <a:pt x="116107" y="51045"/>
                    <a:pt x="121086" y="44715"/>
                    <a:pt x="126260" y="44715"/>
                  </a:cubicBezTo>
                  <a:lnTo>
                    <a:pt x="128947" y="44715"/>
                  </a:lnTo>
                  <a:cubicBezTo>
                    <a:pt x="128956" y="44715"/>
                    <a:pt x="128964" y="44720"/>
                    <a:pt x="128973" y="44720"/>
                  </a:cubicBezTo>
                  <a:cubicBezTo>
                    <a:pt x="128993" y="44720"/>
                    <a:pt x="129012" y="44715"/>
                    <a:pt x="129034" y="44715"/>
                  </a:cubicBezTo>
                  <a:close/>
                  <a:moveTo>
                    <a:pt x="104771" y="3694"/>
                  </a:moveTo>
                  <a:cubicBezTo>
                    <a:pt x="159884" y="3694"/>
                    <a:pt x="204807" y="48042"/>
                    <a:pt x="205798" y="102923"/>
                  </a:cubicBezTo>
                  <a:lnTo>
                    <a:pt x="198942" y="102923"/>
                  </a:lnTo>
                  <a:cubicBezTo>
                    <a:pt x="198285" y="69947"/>
                    <a:pt x="180279" y="39434"/>
                    <a:pt x="151540" y="22972"/>
                  </a:cubicBezTo>
                  <a:cubicBezTo>
                    <a:pt x="151248" y="22803"/>
                    <a:pt x="150930" y="22723"/>
                    <a:pt x="150615" y="22723"/>
                  </a:cubicBezTo>
                  <a:cubicBezTo>
                    <a:pt x="149974" y="22723"/>
                    <a:pt x="149350" y="23057"/>
                    <a:pt x="149008" y="23654"/>
                  </a:cubicBezTo>
                  <a:cubicBezTo>
                    <a:pt x="148501" y="24543"/>
                    <a:pt x="148812" y="25676"/>
                    <a:pt x="149704" y="26178"/>
                  </a:cubicBezTo>
                  <a:cubicBezTo>
                    <a:pt x="177293" y="41983"/>
                    <a:pt x="194591" y="71266"/>
                    <a:pt x="195245" y="102923"/>
                  </a:cubicBezTo>
                  <a:lnTo>
                    <a:pt x="154567" y="102923"/>
                  </a:lnTo>
                  <a:cubicBezTo>
                    <a:pt x="160290" y="97509"/>
                    <a:pt x="164122" y="86640"/>
                    <a:pt x="164122" y="73817"/>
                  </a:cubicBezTo>
                  <a:cubicBezTo>
                    <a:pt x="164122" y="55466"/>
                    <a:pt x="156287" y="41087"/>
                    <a:pt x="146271" y="41031"/>
                  </a:cubicBezTo>
                  <a:cubicBezTo>
                    <a:pt x="146254" y="41031"/>
                    <a:pt x="146240" y="41021"/>
                    <a:pt x="146220" y="41021"/>
                  </a:cubicBezTo>
                  <a:lnTo>
                    <a:pt x="130549" y="41021"/>
                  </a:lnTo>
                  <a:lnTo>
                    <a:pt x="128683" y="29556"/>
                  </a:lnTo>
                  <a:cubicBezTo>
                    <a:pt x="128539" y="28662"/>
                    <a:pt x="127765" y="28005"/>
                    <a:pt x="126860" y="28005"/>
                  </a:cubicBezTo>
                  <a:lnTo>
                    <a:pt x="88708" y="28005"/>
                  </a:lnTo>
                  <a:cubicBezTo>
                    <a:pt x="87795" y="28005"/>
                    <a:pt x="87017" y="28674"/>
                    <a:pt x="86882" y="29577"/>
                  </a:cubicBezTo>
                  <a:lnTo>
                    <a:pt x="84507" y="45428"/>
                  </a:lnTo>
                  <a:lnTo>
                    <a:pt x="73636" y="45428"/>
                  </a:lnTo>
                  <a:cubicBezTo>
                    <a:pt x="73616" y="45428"/>
                    <a:pt x="73602" y="45440"/>
                    <a:pt x="73582" y="45440"/>
                  </a:cubicBezTo>
                  <a:cubicBezTo>
                    <a:pt x="73380" y="45442"/>
                    <a:pt x="73177" y="45479"/>
                    <a:pt x="72986" y="45546"/>
                  </a:cubicBezTo>
                  <a:lnTo>
                    <a:pt x="56437" y="51782"/>
                  </a:lnTo>
                  <a:cubicBezTo>
                    <a:pt x="55717" y="52052"/>
                    <a:pt x="55239" y="52741"/>
                    <a:pt x="55239" y="53511"/>
                  </a:cubicBezTo>
                  <a:lnTo>
                    <a:pt x="55239" y="59162"/>
                  </a:lnTo>
                  <a:lnTo>
                    <a:pt x="50045" y="59162"/>
                  </a:lnTo>
                  <a:cubicBezTo>
                    <a:pt x="42633" y="59162"/>
                    <a:pt x="36830" y="69587"/>
                    <a:pt x="36830" y="82891"/>
                  </a:cubicBezTo>
                  <a:cubicBezTo>
                    <a:pt x="36830" y="91421"/>
                    <a:pt x="39222" y="98749"/>
                    <a:pt x="42889" y="102923"/>
                  </a:cubicBezTo>
                  <a:lnTo>
                    <a:pt x="14326" y="102923"/>
                  </a:lnTo>
                  <a:cubicBezTo>
                    <a:pt x="14993" y="70043"/>
                    <a:pt x="33269" y="40205"/>
                    <a:pt x="62431" y="24738"/>
                  </a:cubicBezTo>
                  <a:cubicBezTo>
                    <a:pt x="63320" y="24255"/>
                    <a:pt x="63653" y="23146"/>
                    <a:pt x="63180" y="22250"/>
                  </a:cubicBezTo>
                  <a:cubicBezTo>
                    <a:pt x="62849" y="21626"/>
                    <a:pt x="62209" y="21269"/>
                    <a:pt x="61546" y="21269"/>
                  </a:cubicBezTo>
                  <a:cubicBezTo>
                    <a:pt x="61260" y="21269"/>
                    <a:pt x="60970" y="21335"/>
                    <a:pt x="60699" y="21475"/>
                  </a:cubicBezTo>
                  <a:cubicBezTo>
                    <a:pt x="30326" y="37581"/>
                    <a:pt x="11299" y="68671"/>
                    <a:pt x="10630" y="102923"/>
                  </a:cubicBezTo>
                  <a:lnTo>
                    <a:pt x="3742" y="102923"/>
                  </a:lnTo>
                  <a:cubicBezTo>
                    <a:pt x="4733" y="48042"/>
                    <a:pt x="49656" y="3694"/>
                    <a:pt x="104771" y="3694"/>
                  </a:cubicBezTo>
                  <a:close/>
                  <a:moveTo>
                    <a:pt x="185618" y="106617"/>
                  </a:moveTo>
                  <a:lnTo>
                    <a:pt x="169553" y="111840"/>
                  </a:lnTo>
                  <a:lnTo>
                    <a:pt x="112587" y="106617"/>
                  </a:lnTo>
                  <a:close/>
                  <a:moveTo>
                    <a:pt x="72123" y="106617"/>
                  </a:moveTo>
                  <a:cubicBezTo>
                    <a:pt x="72126" y="106617"/>
                    <a:pt x="72128" y="106620"/>
                    <a:pt x="72130" y="106620"/>
                  </a:cubicBezTo>
                  <a:lnTo>
                    <a:pt x="160650" y="114734"/>
                  </a:lnTo>
                  <a:lnTo>
                    <a:pt x="132737" y="123808"/>
                  </a:lnTo>
                  <a:lnTo>
                    <a:pt x="35781" y="106617"/>
                  </a:lnTo>
                  <a:close/>
                  <a:moveTo>
                    <a:pt x="14621" y="106617"/>
                  </a:moveTo>
                  <a:lnTo>
                    <a:pt x="125270" y="126236"/>
                  </a:lnTo>
                  <a:lnTo>
                    <a:pt x="103025" y="133467"/>
                  </a:lnTo>
                  <a:lnTo>
                    <a:pt x="7349" y="106617"/>
                  </a:lnTo>
                  <a:lnTo>
                    <a:pt x="12379" y="106617"/>
                  </a:lnTo>
                  <a:cubicBezTo>
                    <a:pt x="12391" y="106617"/>
                    <a:pt x="12403" y="106624"/>
                    <a:pt x="12415" y="106624"/>
                  </a:cubicBezTo>
                  <a:cubicBezTo>
                    <a:pt x="12427" y="106624"/>
                    <a:pt x="12437" y="106617"/>
                    <a:pt x="12449" y="106617"/>
                  </a:cubicBezTo>
                  <a:close/>
                  <a:moveTo>
                    <a:pt x="3834" y="109468"/>
                  </a:moveTo>
                  <a:lnTo>
                    <a:pt x="96690" y="135528"/>
                  </a:lnTo>
                  <a:lnTo>
                    <a:pt x="78861" y="141323"/>
                  </a:lnTo>
                  <a:lnTo>
                    <a:pt x="3894" y="110852"/>
                  </a:lnTo>
                  <a:cubicBezTo>
                    <a:pt x="3865" y="110393"/>
                    <a:pt x="3856" y="109929"/>
                    <a:pt x="3834" y="109468"/>
                  </a:cubicBezTo>
                  <a:close/>
                  <a:moveTo>
                    <a:pt x="4235" y="114981"/>
                  </a:moveTo>
                  <a:lnTo>
                    <a:pt x="73406" y="143097"/>
                  </a:lnTo>
                  <a:lnTo>
                    <a:pt x="58850" y="147827"/>
                  </a:lnTo>
                  <a:lnTo>
                    <a:pt x="4450" y="117100"/>
                  </a:lnTo>
                  <a:cubicBezTo>
                    <a:pt x="4363" y="116399"/>
                    <a:pt x="4305" y="115689"/>
                    <a:pt x="4235" y="114981"/>
                  </a:cubicBezTo>
                  <a:close/>
                  <a:moveTo>
                    <a:pt x="5117" y="121721"/>
                  </a:moveTo>
                  <a:lnTo>
                    <a:pt x="54086" y="149378"/>
                  </a:lnTo>
                  <a:lnTo>
                    <a:pt x="42258" y="153224"/>
                  </a:lnTo>
                  <a:lnTo>
                    <a:pt x="5796" y="125202"/>
                  </a:lnTo>
                  <a:cubicBezTo>
                    <a:pt x="5556" y="124045"/>
                    <a:pt x="5315" y="122890"/>
                    <a:pt x="5117" y="121721"/>
                  </a:cubicBezTo>
                  <a:close/>
                  <a:moveTo>
                    <a:pt x="7127" y="130882"/>
                  </a:moveTo>
                  <a:lnTo>
                    <a:pt x="37997" y="154608"/>
                  </a:lnTo>
                  <a:lnTo>
                    <a:pt x="28394" y="157730"/>
                  </a:lnTo>
                  <a:lnTo>
                    <a:pt x="9277" y="137833"/>
                  </a:lnTo>
                  <a:cubicBezTo>
                    <a:pt x="8485" y="135550"/>
                    <a:pt x="7757" y="133238"/>
                    <a:pt x="7127" y="130882"/>
                  </a:cubicBezTo>
                  <a:close/>
                  <a:moveTo>
                    <a:pt x="12985" y="147027"/>
                  </a:moveTo>
                  <a:lnTo>
                    <a:pt x="24487" y="158998"/>
                  </a:lnTo>
                  <a:lnTo>
                    <a:pt x="20400" y="160327"/>
                  </a:lnTo>
                  <a:cubicBezTo>
                    <a:pt x="17597" y="156087"/>
                    <a:pt x="15118" y="151642"/>
                    <a:pt x="12985" y="147027"/>
                  </a:cubicBezTo>
                  <a:close/>
                  <a:moveTo>
                    <a:pt x="198533" y="106617"/>
                  </a:moveTo>
                  <a:lnTo>
                    <a:pt x="29645" y="172288"/>
                  </a:lnTo>
                  <a:cubicBezTo>
                    <a:pt x="27130" y="169490"/>
                    <a:pt x="24775" y="166560"/>
                    <a:pt x="22584" y="163504"/>
                  </a:cubicBezTo>
                  <a:lnTo>
                    <a:pt x="28447" y="161597"/>
                  </a:lnTo>
                  <a:cubicBezTo>
                    <a:pt x="28500" y="161581"/>
                    <a:pt x="28551" y="161568"/>
                    <a:pt x="28601" y="161547"/>
                  </a:cubicBezTo>
                  <a:lnTo>
                    <a:pt x="103600" y="137166"/>
                  </a:lnTo>
                  <a:cubicBezTo>
                    <a:pt x="103645" y="137154"/>
                    <a:pt x="103687" y="137139"/>
                    <a:pt x="103730" y="137125"/>
                  </a:cubicBezTo>
                  <a:lnTo>
                    <a:pt x="170447" y="115435"/>
                  </a:lnTo>
                  <a:lnTo>
                    <a:pt x="197567" y="106617"/>
                  </a:lnTo>
                  <a:close/>
                  <a:moveTo>
                    <a:pt x="188848" y="160769"/>
                  </a:moveTo>
                  <a:lnTo>
                    <a:pt x="188848" y="160769"/>
                  </a:lnTo>
                  <a:cubicBezTo>
                    <a:pt x="184309" y="167565"/>
                    <a:pt x="178967" y="173788"/>
                    <a:pt x="172940" y="179306"/>
                  </a:cubicBezTo>
                  <a:lnTo>
                    <a:pt x="188848" y="160769"/>
                  </a:lnTo>
                  <a:close/>
                  <a:moveTo>
                    <a:pt x="205779" y="107765"/>
                  </a:moveTo>
                  <a:cubicBezTo>
                    <a:pt x="205779" y="107784"/>
                    <a:pt x="205779" y="107803"/>
                    <a:pt x="205776" y="107823"/>
                  </a:cubicBezTo>
                  <a:lnTo>
                    <a:pt x="41845" y="183792"/>
                  </a:lnTo>
                  <a:cubicBezTo>
                    <a:pt x="38509" y="181127"/>
                    <a:pt x="35344" y="178255"/>
                    <a:pt x="32370" y="175192"/>
                  </a:cubicBezTo>
                  <a:lnTo>
                    <a:pt x="205779" y="107765"/>
                  </a:lnTo>
                  <a:close/>
                  <a:moveTo>
                    <a:pt x="205585" y="111985"/>
                  </a:moveTo>
                  <a:lnTo>
                    <a:pt x="205585" y="111985"/>
                  </a:lnTo>
                  <a:cubicBezTo>
                    <a:pt x="205578" y="112084"/>
                    <a:pt x="205566" y="112181"/>
                    <a:pt x="205556" y="112280"/>
                  </a:cubicBezTo>
                  <a:lnTo>
                    <a:pt x="57391" y="194028"/>
                  </a:lnTo>
                  <a:cubicBezTo>
                    <a:pt x="53132" y="191757"/>
                    <a:pt x="49042" y="189187"/>
                    <a:pt x="45150" y="186334"/>
                  </a:cubicBezTo>
                  <a:lnTo>
                    <a:pt x="205585" y="111985"/>
                  </a:lnTo>
                  <a:close/>
                  <a:moveTo>
                    <a:pt x="199865" y="138963"/>
                  </a:moveTo>
                  <a:cubicBezTo>
                    <a:pt x="199120" y="141021"/>
                    <a:pt x="198335" y="143060"/>
                    <a:pt x="197463" y="145054"/>
                  </a:cubicBezTo>
                  <a:lnTo>
                    <a:pt x="158761" y="190151"/>
                  </a:lnTo>
                  <a:cubicBezTo>
                    <a:pt x="151224" y="194934"/>
                    <a:pt x="143029" y="198766"/>
                    <a:pt x="134325" y="201433"/>
                  </a:cubicBezTo>
                  <a:lnTo>
                    <a:pt x="199865" y="138963"/>
                  </a:lnTo>
                  <a:close/>
                  <a:moveTo>
                    <a:pt x="205141" y="116730"/>
                  </a:moveTo>
                  <a:lnTo>
                    <a:pt x="205141" y="116730"/>
                  </a:lnTo>
                  <a:cubicBezTo>
                    <a:pt x="205117" y="116945"/>
                    <a:pt x="205078" y="117158"/>
                    <a:pt x="205051" y="117373"/>
                  </a:cubicBezTo>
                  <a:lnTo>
                    <a:pt x="76692" y="201848"/>
                  </a:lnTo>
                  <a:cubicBezTo>
                    <a:pt x="71401" y="200317"/>
                    <a:pt x="66277" y="198386"/>
                    <a:pt x="61380" y="196048"/>
                  </a:cubicBezTo>
                  <a:lnTo>
                    <a:pt x="205141" y="116730"/>
                  </a:lnTo>
                  <a:close/>
                  <a:moveTo>
                    <a:pt x="204317" y="122277"/>
                  </a:moveTo>
                  <a:lnTo>
                    <a:pt x="204317" y="122277"/>
                  </a:lnTo>
                  <a:cubicBezTo>
                    <a:pt x="204242" y="122700"/>
                    <a:pt x="204150" y="123117"/>
                    <a:pt x="204071" y="123538"/>
                  </a:cubicBezTo>
                  <a:lnTo>
                    <a:pt x="99865" y="205721"/>
                  </a:lnTo>
                  <a:cubicBezTo>
                    <a:pt x="93569" y="205419"/>
                    <a:pt x="87435" y="204518"/>
                    <a:pt x="81490" y="203109"/>
                  </a:cubicBezTo>
                  <a:lnTo>
                    <a:pt x="204317" y="122277"/>
                  </a:lnTo>
                  <a:close/>
                  <a:moveTo>
                    <a:pt x="202824" y="129227"/>
                  </a:moveTo>
                  <a:lnTo>
                    <a:pt x="202824" y="129227"/>
                  </a:lnTo>
                  <a:cubicBezTo>
                    <a:pt x="202626" y="130022"/>
                    <a:pt x="202442" y="130822"/>
                    <a:pt x="202225" y="131609"/>
                  </a:cubicBezTo>
                  <a:lnTo>
                    <a:pt x="126954" y="203361"/>
                  </a:lnTo>
                  <a:cubicBezTo>
                    <a:pt x="119979" y="204931"/>
                    <a:pt x="112855" y="205755"/>
                    <a:pt x="105706" y="205820"/>
                  </a:cubicBezTo>
                  <a:lnTo>
                    <a:pt x="202824" y="129227"/>
                  </a:lnTo>
                  <a:close/>
                  <a:moveTo>
                    <a:pt x="104771" y="0"/>
                  </a:moveTo>
                  <a:cubicBezTo>
                    <a:pt x="47001" y="0"/>
                    <a:pt x="0" y="47001"/>
                    <a:pt x="0" y="104771"/>
                  </a:cubicBezTo>
                  <a:cubicBezTo>
                    <a:pt x="0" y="105593"/>
                    <a:pt x="43" y="106405"/>
                    <a:pt x="63" y="107221"/>
                  </a:cubicBezTo>
                  <a:lnTo>
                    <a:pt x="63" y="107243"/>
                  </a:lnTo>
                  <a:cubicBezTo>
                    <a:pt x="99" y="108861"/>
                    <a:pt x="174" y="110473"/>
                    <a:pt x="283" y="112075"/>
                  </a:cubicBezTo>
                  <a:cubicBezTo>
                    <a:pt x="283" y="112149"/>
                    <a:pt x="290" y="112227"/>
                    <a:pt x="300" y="112302"/>
                  </a:cubicBezTo>
                  <a:cubicBezTo>
                    <a:pt x="971" y="121685"/>
                    <a:pt x="2875" y="130730"/>
                    <a:pt x="5866" y="139272"/>
                  </a:cubicBezTo>
                  <a:cubicBezTo>
                    <a:pt x="5887" y="139359"/>
                    <a:pt x="5914" y="139442"/>
                    <a:pt x="5950" y="139524"/>
                  </a:cubicBezTo>
                  <a:cubicBezTo>
                    <a:pt x="8939" y="148003"/>
                    <a:pt x="13007" y="156065"/>
                    <a:pt x="18059" y="163504"/>
                  </a:cubicBezTo>
                  <a:cubicBezTo>
                    <a:pt x="18102" y="163576"/>
                    <a:pt x="18153" y="163644"/>
                    <a:pt x="18206" y="163709"/>
                  </a:cubicBezTo>
                  <a:cubicBezTo>
                    <a:pt x="21042" y="167862"/>
                    <a:pt x="24168" y="171804"/>
                    <a:pt x="27567" y="175510"/>
                  </a:cubicBezTo>
                  <a:cubicBezTo>
                    <a:pt x="27703" y="175711"/>
                    <a:pt x="27860" y="175890"/>
                    <a:pt x="28053" y="176020"/>
                  </a:cubicBezTo>
                  <a:cubicBezTo>
                    <a:pt x="31781" y="180026"/>
                    <a:pt x="35815" y="183736"/>
                    <a:pt x="40118" y="187119"/>
                  </a:cubicBezTo>
                  <a:cubicBezTo>
                    <a:pt x="40287" y="187326"/>
                    <a:pt x="40500" y="187496"/>
                    <a:pt x="40741" y="187609"/>
                  </a:cubicBezTo>
                  <a:cubicBezTo>
                    <a:pt x="45641" y="191407"/>
                    <a:pt x="50866" y="194760"/>
                    <a:pt x="56357" y="197635"/>
                  </a:cubicBezTo>
                  <a:cubicBezTo>
                    <a:pt x="56456" y="197700"/>
                    <a:pt x="56560" y="197753"/>
                    <a:pt x="56669" y="197797"/>
                  </a:cubicBezTo>
                  <a:cubicBezTo>
                    <a:pt x="69876" y="204651"/>
                    <a:pt x="84707" y="208782"/>
                    <a:pt x="100430" y="209427"/>
                  </a:cubicBezTo>
                  <a:cubicBezTo>
                    <a:pt x="100447" y="209427"/>
                    <a:pt x="100461" y="209439"/>
                    <a:pt x="100478" y="209439"/>
                  </a:cubicBezTo>
                  <a:cubicBezTo>
                    <a:pt x="100495" y="209439"/>
                    <a:pt x="100512" y="209429"/>
                    <a:pt x="100529" y="209429"/>
                  </a:cubicBezTo>
                  <a:cubicBezTo>
                    <a:pt x="101937" y="209485"/>
                    <a:pt x="103348" y="209538"/>
                    <a:pt x="104771" y="209538"/>
                  </a:cubicBezTo>
                  <a:cubicBezTo>
                    <a:pt x="112874" y="209538"/>
                    <a:pt x="120755" y="208581"/>
                    <a:pt x="128336" y="206832"/>
                  </a:cubicBezTo>
                  <a:cubicBezTo>
                    <a:pt x="128391" y="206815"/>
                    <a:pt x="128452" y="206815"/>
                    <a:pt x="128507" y="206794"/>
                  </a:cubicBezTo>
                  <a:cubicBezTo>
                    <a:pt x="139838" y="204155"/>
                    <a:pt x="150646" y="199640"/>
                    <a:pt x="160484" y="193431"/>
                  </a:cubicBezTo>
                  <a:cubicBezTo>
                    <a:pt x="160718" y="193344"/>
                    <a:pt x="160930" y="193207"/>
                    <a:pt x="161109" y="193030"/>
                  </a:cubicBezTo>
                  <a:cubicBezTo>
                    <a:pt x="178414" y="181946"/>
                    <a:pt x="192255" y="165929"/>
                    <a:pt x="200635" y="146965"/>
                  </a:cubicBezTo>
                  <a:cubicBezTo>
                    <a:pt x="200758" y="146788"/>
                    <a:pt x="200845" y="146592"/>
                    <a:pt x="200899" y="146385"/>
                  </a:cubicBezTo>
                  <a:cubicBezTo>
                    <a:pt x="202732" y="142157"/>
                    <a:pt x="204281" y="137813"/>
                    <a:pt x="205537" y="133380"/>
                  </a:cubicBezTo>
                  <a:cubicBezTo>
                    <a:pt x="205622" y="133211"/>
                    <a:pt x="205660" y="133032"/>
                    <a:pt x="205689" y="132849"/>
                  </a:cubicBezTo>
                  <a:cubicBezTo>
                    <a:pt x="206414" y="130247"/>
                    <a:pt x="207049" y="127611"/>
                    <a:pt x="207574" y="124937"/>
                  </a:cubicBezTo>
                  <a:cubicBezTo>
                    <a:pt x="207600" y="124838"/>
                    <a:pt x="207617" y="124739"/>
                    <a:pt x="207627" y="124637"/>
                  </a:cubicBezTo>
                  <a:cubicBezTo>
                    <a:pt x="207987" y="122767"/>
                    <a:pt x="208296" y="120883"/>
                    <a:pt x="208552" y="118979"/>
                  </a:cubicBezTo>
                  <a:cubicBezTo>
                    <a:pt x="208617" y="118769"/>
                    <a:pt x="208646" y="118551"/>
                    <a:pt x="208634" y="118332"/>
                  </a:cubicBezTo>
                  <a:cubicBezTo>
                    <a:pt x="208823" y="116877"/>
                    <a:pt x="208987" y="115418"/>
                    <a:pt x="209115" y="113947"/>
                  </a:cubicBezTo>
                  <a:cubicBezTo>
                    <a:pt x="209195" y="113686"/>
                    <a:pt x="209216" y="113408"/>
                    <a:pt x="209175" y="113138"/>
                  </a:cubicBezTo>
                  <a:cubicBezTo>
                    <a:pt x="209282" y="111809"/>
                    <a:pt x="209373" y="110475"/>
                    <a:pt x="209429" y="109132"/>
                  </a:cubicBezTo>
                  <a:cubicBezTo>
                    <a:pt x="209439" y="109038"/>
                    <a:pt x="209441" y="108944"/>
                    <a:pt x="209436" y="108849"/>
                  </a:cubicBezTo>
                  <a:cubicBezTo>
                    <a:pt x="209482" y="107634"/>
                    <a:pt x="209523" y="106419"/>
                    <a:pt x="209528" y="105197"/>
                  </a:cubicBezTo>
                  <a:cubicBezTo>
                    <a:pt x="209535" y="105122"/>
                    <a:pt x="209538" y="105049"/>
                    <a:pt x="209535" y="104977"/>
                  </a:cubicBezTo>
                  <a:cubicBezTo>
                    <a:pt x="209535" y="104909"/>
                    <a:pt x="209540" y="104839"/>
                    <a:pt x="209540" y="104771"/>
                  </a:cubicBezTo>
                  <a:cubicBezTo>
                    <a:pt x="209540" y="47001"/>
                    <a:pt x="162539" y="0"/>
                    <a:pt x="104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3751575" y="1973500"/>
              <a:ext cx="331900" cy="673450"/>
            </a:xfrm>
            <a:custGeom>
              <a:avLst/>
              <a:gdLst/>
              <a:ahLst/>
              <a:cxnLst/>
              <a:rect l="l" t="t" r="r" b="b"/>
              <a:pathLst>
                <a:path w="13276" h="26938" extrusionOk="0">
                  <a:moveTo>
                    <a:pt x="6637" y="0"/>
                  </a:moveTo>
                  <a:cubicBezTo>
                    <a:pt x="2281" y="0"/>
                    <a:pt x="0" y="6777"/>
                    <a:pt x="0" y="13469"/>
                  </a:cubicBezTo>
                  <a:cubicBezTo>
                    <a:pt x="0" y="20163"/>
                    <a:pt x="2281" y="26937"/>
                    <a:pt x="6637" y="26937"/>
                  </a:cubicBezTo>
                  <a:cubicBezTo>
                    <a:pt x="10995" y="26937"/>
                    <a:pt x="13276" y="20163"/>
                    <a:pt x="13276" y="13469"/>
                  </a:cubicBezTo>
                  <a:cubicBezTo>
                    <a:pt x="13276" y="6777"/>
                    <a:pt x="10997" y="0"/>
                    <a:pt x="6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630150" y="1626400"/>
              <a:ext cx="431275" cy="914300"/>
            </a:xfrm>
            <a:custGeom>
              <a:avLst/>
              <a:gdLst/>
              <a:ahLst/>
              <a:cxnLst/>
              <a:rect l="l" t="t" r="r" b="b"/>
              <a:pathLst>
                <a:path w="17251" h="36572" extrusionOk="0">
                  <a:moveTo>
                    <a:pt x="8626" y="0"/>
                  </a:moveTo>
                  <a:cubicBezTo>
                    <a:pt x="3023" y="0"/>
                    <a:pt x="1" y="9422"/>
                    <a:pt x="1" y="18286"/>
                  </a:cubicBezTo>
                  <a:cubicBezTo>
                    <a:pt x="1" y="27152"/>
                    <a:pt x="3023" y="36572"/>
                    <a:pt x="8626" y="36572"/>
                  </a:cubicBezTo>
                  <a:cubicBezTo>
                    <a:pt x="14230" y="36572"/>
                    <a:pt x="17250" y="27150"/>
                    <a:pt x="17250" y="18286"/>
                  </a:cubicBezTo>
                  <a:cubicBezTo>
                    <a:pt x="17250" y="9424"/>
                    <a:pt x="14228" y="0"/>
                    <a:pt x="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362025" y="792000"/>
              <a:ext cx="1046200" cy="92375"/>
            </a:xfrm>
            <a:custGeom>
              <a:avLst/>
              <a:gdLst/>
              <a:ahLst/>
              <a:cxnLst/>
              <a:rect l="l" t="t" r="r" b="b"/>
              <a:pathLst>
                <a:path w="41848" h="3695" extrusionOk="0">
                  <a:moveTo>
                    <a:pt x="1848" y="1"/>
                  </a:moveTo>
                  <a:cubicBezTo>
                    <a:pt x="829" y="1"/>
                    <a:pt x="0" y="827"/>
                    <a:pt x="0" y="1847"/>
                  </a:cubicBezTo>
                  <a:cubicBezTo>
                    <a:pt x="0" y="2869"/>
                    <a:pt x="829" y="3695"/>
                    <a:pt x="1848" y="3695"/>
                  </a:cubicBezTo>
                  <a:lnTo>
                    <a:pt x="40000" y="3695"/>
                  </a:lnTo>
                  <a:cubicBezTo>
                    <a:pt x="41021" y="3695"/>
                    <a:pt x="41848" y="2869"/>
                    <a:pt x="41848" y="1847"/>
                  </a:cubicBezTo>
                  <a:cubicBezTo>
                    <a:pt x="41848" y="827"/>
                    <a:pt x="41021" y="1"/>
                    <a:pt x="400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2735650" y="175757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9"/>
                    <a:pt x="0" y="1849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9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735025" y="1870750"/>
              <a:ext cx="480975" cy="92375"/>
            </a:xfrm>
            <a:custGeom>
              <a:avLst/>
              <a:gdLst/>
              <a:ahLst/>
              <a:cxnLst/>
              <a:rect l="l" t="t" r="r" b="b"/>
              <a:pathLst>
                <a:path w="19239" h="3695" extrusionOk="0">
                  <a:moveTo>
                    <a:pt x="1851" y="1"/>
                  </a:moveTo>
                  <a:cubicBezTo>
                    <a:pt x="832" y="1"/>
                    <a:pt x="1" y="825"/>
                    <a:pt x="1" y="1849"/>
                  </a:cubicBezTo>
                  <a:cubicBezTo>
                    <a:pt x="1" y="2869"/>
                    <a:pt x="830" y="3695"/>
                    <a:pt x="1847" y="3695"/>
                  </a:cubicBezTo>
                  <a:cubicBezTo>
                    <a:pt x="1856" y="3695"/>
                    <a:pt x="1864" y="3695"/>
                    <a:pt x="1873" y="3695"/>
                  </a:cubicBezTo>
                  <a:lnTo>
                    <a:pt x="17417" y="3695"/>
                  </a:lnTo>
                  <a:cubicBezTo>
                    <a:pt x="18427" y="3683"/>
                    <a:pt x="19238" y="2859"/>
                    <a:pt x="19238" y="1849"/>
                  </a:cubicBezTo>
                  <a:cubicBezTo>
                    <a:pt x="19238" y="837"/>
                    <a:pt x="18427" y="13"/>
                    <a:pt x="17417" y="1"/>
                  </a:cubicBezTo>
                  <a:lnTo>
                    <a:pt x="1873" y="1"/>
                  </a:lnTo>
                  <a:cubicBezTo>
                    <a:pt x="1866" y="1"/>
                    <a:pt x="1858" y="1"/>
                    <a:pt x="1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735650" y="1983950"/>
              <a:ext cx="480950" cy="92350"/>
            </a:xfrm>
            <a:custGeom>
              <a:avLst/>
              <a:gdLst/>
              <a:ahLst/>
              <a:cxnLst/>
              <a:rect l="l" t="t" r="r" b="b"/>
              <a:pathLst>
                <a:path w="19238" h="3694" extrusionOk="0">
                  <a:moveTo>
                    <a:pt x="1848" y="0"/>
                  </a:moveTo>
                  <a:cubicBezTo>
                    <a:pt x="826" y="0"/>
                    <a:pt x="0" y="826"/>
                    <a:pt x="0" y="1846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6"/>
                  </a:cubicBezTo>
                  <a:cubicBezTo>
                    <a:pt x="19238" y="826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735650" y="209712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7"/>
                    <a:pt x="0" y="1846"/>
                  </a:cubicBezTo>
                  <a:cubicBezTo>
                    <a:pt x="0" y="2866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6"/>
                    <a:pt x="19238" y="1846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0"/>
          <p:cNvSpPr txBox="1">
            <a:spLocks noGrp="1"/>
          </p:cNvSpPr>
          <p:nvPr>
            <p:ph type="title" idx="4294967295"/>
          </p:nvPr>
        </p:nvSpPr>
        <p:spPr>
          <a:xfrm>
            <a:off x="1867388" y="3285975"/>
            <a:ext cx="23262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FARMING COMPANY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20" name="Google Shape;520;p40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</p:txBody>
      </p:sp>
      <p:pic>
        <p:nvPicPr>
          <p:cNvPr id="15" name="Imatge 18">
            <a:extLst>
              <a:ext uri="{FF2B5EF4-FFF2-40B4-BE49-F238E27FC236}">
                <a16:creationId xmlns:a16="http://schemas.microsoft.com/office/drawing/2014/main" id="{57FC65AE-8F01-4579-9DA1-D1E56BB824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05481" y="724245"/>
            <a:ext cx="8650642" cy="429551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2573468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>
            <a:spLocks noGrp="1"/>
          </p:cNvSpPr>
          <p:nvPr>
            <p:ph type="subTitle" idx="2"/>
          </p:nvPr>
        </p:nvSpPr>
        <p:spPr>
          <a:xfrm>
            <a:off x="2756595" y="103430"/>
            <a:ext cx="5462346" cy="579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CONSUMO MAQUINAS </a:t>
            </a:r>
            <a:endParaRPr sz="2800" dirty="0"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170584" y="1400054"/>
            <a:ext cx="1719808" cy="1719783"/>
            <a:chOff x="1190525" y="238125"/>
            <a:chExt cx="5238525" cy="5238450"/>
          </a:xfrm>
        </p:grpSpPr>
        <p:sp>
          <p:nvSpPr>
            <p:cNvPr id="511" name="Google Shape;511;p40"/>
            <p:cNvSpPr/>
            <p:nvPr/>
          </p:nvSpPr>
          <p:spPr>
            <a:xfrm>
              <a:off x="1190525" y="238125"/>
              <a:ext cx="5238525" cy="5238450"/>
            </a:xfrm>
            <a:custGeom>
              <a:avLst/>
              <a:gdLst/>
              <a:ahLst/>
              <a:cxnLst/>
              <a:rect l="l" t="t" r="r" b="b"/>
              <a:pathLst>
                <a:path w="209541" h="209538" extrusionOk="0">
                  <a:moveTo>
                    <a:pt x="105936" y="31699"/>
                  </a:moveTo>
                  <a:lnTo>
                    <a:pt x="105936" y="45430"/>
                  </a:lnTo>
                  <a:lnTo>
                    <a:pt x="88242" y="45430"/>
                  </a:lnTo>
                  <a:lnTo>
                    <a:pt x="90300" y="31699"/>
                  </a:lnTo>
                  <a:close/>
                  <a:moveTo>
                    <a:pt x="125289" y="31701"/>
                  </a:moveTo>
                  <a:lnTo>
                    <a:pt x="126804" y="41021"/>
                  </a:lnTo>
                  <a:lnTo>
                    <a:pt x="126260" y="41021"/>
                  </a:lnTo>
                  <a:cubicBezTo>
                    <a:pt x="122929" y="41021"/>
                    <a:pt x="119817" y="42589"/>
                    <a:pt x="117143" y="45430"/>
                  </a:cubicBezTo>
                  <a:lnTo>
                    <a:pt x="109630" y="45430"/>
                  </a:lnTo>
                  <a:lnTo>
                    <a:pt x="109630" y="31701"/>
                  </a:lnTo>
                  <a:close/>
                  <a:moveTo>
                    <a:pt x="114343" y="49124"/>
                  </a:moveTo>
                  <a:cubicBezTo>
                    <a:pt x="113855" y="49917"/>
                    <a:pt x="113396" y="50769"/>
                    <a:pt x="112954" y="51663"/>
                  </a:cubicBezTo>
                  <a:lnTo>
                    <a:pt x="90518" y="51663"/>
                  </a:lnTo>
                  <a:lnTo>
                    <a:pt x="83775" y="49124"/>
                  </a:lnTo>
                  <a:close/>
                  <a:moveTo>
                    <a:pt x="111388" y="55357"/>
                  </a:moveTo>
                  <a:cubicBezTo>
                    <a:pt x="110939" y="56592"/>
                    <a:pt x="110531" y="57894"/>
                    <a:pt x="110166" y="59259"/>
                  </a:cubicBezTo>
                  <a:cubicBezTo>
                    <a:pt x="109806" y="59208"/>
                    <a:pt x="109446" y="59165"/>
                    <a:pt x="109079" y="59165"/>
                  </a:cubicBezTo>
                  <a:lnTo>
                    <a:pt x="94975" y="59165"/>
                  </a:lnTo>
                  <a:cubicBezTo>
                    <a:pt x="93958" y="59165"/>
                    <a:pt x="92975" y="59377"/>
                    <a:pt x="92030" y="59752"/>
                  </a:cubicBezTo>
                  <a:lnTo>
                    <a:pt x="92030" y="55357"/>
                  </a:lnTo>
                  <a:close/>
                  <a:moveTo>
                    <a:pt x="73636" y="49250"/>
                  </a:moveTo>
                  <a:lnTo>
                    <a:pt x="88336" y="54787"/>
                  </a:lnTo>
                  <a:lnTo>
                    <a:pt x="88336" y="55415"/>
                  </a:lnTo>
                  <a:lnTo>
                    <a:pt x="82014" y="55415"/>
                  </a:lnTo>
                  <a:cubicBezTo>
                    <a:pt x="82005" y="55415"/>
                    <a:pt x="81996" y="55415"/>
                    <a:pt x="81987" y="55415"/>
                  </a:cubicBezTo>
                  <a:cubicBezTo>
                    <a:pt x="80970" y="55415"/>
                    <a:pt x="80142" y="56241"/>
                    <a:pt x="80142" y="57261"/>
                  </a:cubicBezTo>
                  <a:cubicBezTo>
                    <a:pt x="80142" y="58283"/>
                    <a:pt x="80973" y="59109"/>
                    <a:pt x="81992" y="59109"/>
                  </a:cubicBezTo>
                  <a:cubicBezTo>
                    <a:pt x="81999" y="59109"/>
                    <a:pt x="82006" y="59109"/>
                    <a:pt x="82014" y="59109"/>
                  </a:cubicBezTo>
                  <a:lnTo>
                    <a:pt x="88334" y="59109"/>
                  </a:lnTo>
                  <a:lnTo>
                    <a:pt x="88334" y="62305"/>
                  </a:lnTo>
                  <a:cubicBezTo>
                    <a:pt x="84662" y="66079"/>
                    <a:pt x="82154" y="72923"/>
                    <a:pt x="81821" y="81040"/>
                  </a:cubicBezTo>
                  <a:lnTo>
                    <a:pt x="58935" y="81040"/>
                  </a:lnTo>
                  <a:lnTo>
                    <a:pt x="58935" y="59107"/>
                  </a:lnTo>
                  <a:lnTo>
                    <a:pt x="63653" y="59107"/>
                  </a:lnTo>
                  <a:cubicBezTo>
                    <a:pt x="63661" y="59107"/>
                    <a:pt x="63668" y="59107"/>
                    <a:pt x="63675" y="59107"/>
                  </a:cubicBezTo>
                  <a:cubicBezTo>
                    <a:pt x="64694" y="59107"/>
                    <a:pt x="65523" y="58283"/>
                    <a:pt x="65523" y="57258"/>
                  </a:cubicBezTo>
                  <a:cubicBezTo>
                    <a:pt x="65523" y="56238"/>
                    <a:pt x="64697" y="55413"/>
                    <a:pt x="63680" y="55413"/>
                  </a:cubicBezTo>
                  <a:cubicBezTo>
                    <a:pt x="63671" y="55413"/>
                    <a:pt x="63662" y="55413"/>
                    <a:pt x="63653" y="55413"/>
                  </a:cubicBezTo>
                  <a:lnTo>
                    <a:pt x="58935" y="55413"/>
                  </a:lnTo>
                  <a:lnTo>
                    <a:pt x="58935" y="54787"/>
                  </a:lnTo>
                  <a:lnTo>
                    <a:pt x="73636" y="49250"/>
                  </a:lnTo>
                  <a:close/>
                  <a:moveTo>
                    <a:pt x="101930" y="62858"/>
                  </a:moveTo>
                  <a:cubicBezTo>
                    <a:pt x="98268" y="67031"/>
                    <a:pt x="95876" y="74358"/>
                    <a:pt x="95876" y="82886"/>
                  </a:cubicBezTo>
                  <a:cubicBezTo>
                    <a:pt x="95876" y="91414"/>
                    <a:pt x="98268" y="98739"/>
                    <a:pt x="101930" y="102914"/>
                  </a:cubicBezTo>
                  <a:lnTo>
                    <a:pt x="94975" y="102914"/>
                  </a:lnTo>
                  <a:cubicBezTo>
                    <a:pt x="90380" y="102914"/>
                    <a:pt x="85464" y="94864"/>
                    <a:pt x="85464" y="82886"/>
                  </a:cubicBezTo>
                  <a:cubicBezTo>
                    <a:pt x="85464" y="73981"/>
                    <a:pt x="88182" y="67255"/>
                    <a:pt x="91465" y="64385"/>
                  </a:cubicBezTo>
                  <a:cubicBezTo>
                    <a:pt x="91477" y="64373"/>
                    <a:pt x="91489" y="64361"/>
                    <a:pt x="91501" y="64349"/>
                  </a:cubicBezTo>
                  <a:cubicBezTo>
                    <a:pt x="92622" y="63380"/>
                    <a:pt x="93808" y="62858"/>
                    <a:pt x="94973" y="62858"/>
                  </a:cubicBezTo>
                  <a:close/>
                  <a:moveTo>
                    <a:pt x="109079" y="62858"/>
                  </a:moveTo>
                  <a:cubicBezTo>
                    <a:pt x="113671" y="62858"/>
                    <a:pt x="118590" y="70906"/>
                    <a:pt x="118590" y="82886"/>
                  </a:cubicBezTo>
                  <a:cubicBezTo>
                    <a:pt x="118590" y="89155"/>
                    <a:pt x="117237" y="94330"/>
                    <a:pt x="115295" y="97855"/>
                  </a:cubicBezTo>
                  <a:cubicBezTo>
                    <a:pt x="115251" y="97922"/>
                    <a:pt x="115213" y="97992"/>
                    <a:pt x="115176" y="98065"/>
                  </a:cubicBezTo>
                  <a:cubicBezTo>
                    <a:pt x="113425" y="101145"/>
                    <a:pt x="111222" y="102914"/>
                    <a:pt x="109079" y="102914"/>
                  </a:cubicBezTo>
                  <a:cubicBezTo>
                    <a:pt x="104489" y="102914"/>
                    <a:pt x="99572" y="94864"/>
                    <a:pt x="99572" y="82886"/>
                  </a:cubicBezTo>
                  <a:cubicBezTo>
                    <a:pt x="99572" y="70906"/>
                    <a:pt x="104489" y="62858"/>
                    <a:pt x="109079" y="62858"/>
                  </a:cubicBezTo>
                  <a:close/>
                  <a:moveTo>
                    <a:pt x="146211" y="44720"/>
                  </a:moveTo>
                  <a:cubicBezTo>
                    <a:pt x="153917" y="44720"/>
                    <a:pt x="160428" y="58046"/>
                    <a:pt x="160428" y="73817"/>
                  </a:cubicBezTo>
                  <a:cubicBezTo>
                    <a:pt x="160428" y="89590"/>
                    <a:pt x="153917" y="102914"/>
                    <a:pt x="146211" y="102914"/>
                  </a:cubicBezTo>
                  <a:cubicBezTo>
                    <a:pt x="138506" y="102914"/>
                    <a:pt x="131996" y="89588"/>
                    <a:pt x="131996" y="73817"/>
                  </a:cubicBezTo>
                  <a:cubicBezTo>
                    <a:pt x="131996" y="58048"/>
                    <a:pt x="138506" y="44720"/>
                    <a:pt x="146211" y="44720"/>
                  </a:cubicBezTo>
                  <a:close/>
                  <a:moveTo>
                    <a:pt x="55239" y="62858"/>
                  </a:moveTo>
                  <a:lnTo>
                    <a:pt x="55239" y="65255"/>
                  </a:lnTo>
                  <a:cubicBezTo>
                    <a:pt x="52502" y="69683"/>
                    <a:pt x="50929" y="76056"/>
                    <a:pt x="50929" y="82891"/>
                  </a:cubicBezTo>
                  <a:cubicBezTo>
                    <a:pt x="50929" y="91421"/>
                    <a:pt x="53318" y="98751"/>
                    <a:pt x="56976" y="102923"/>
                  </a:cubicBezTo>
                  <a:lnTo>
                    <a:pt x="50047" y="102923"/>
                  </a:lnTo>
                  <a:cubicBezTo>
                    <a:pt x="45450" y="102923"/>
                    <a:pt x="40524" y="94871"/>
                    <a:pt x="40524" y="82891"/>
                  </a:cubicBezTo>
                  <a:cubicBezTo>
                    <a:pt x="40524" y="70908"/>
                    <a:pt x="45447" y="62858"/>
                    <a:pt x="50045" y="62858"/>
                  </a:cubicBezTo>
                  <a:close/>
                  <a:moveTo>
                    <a:pt x="81821" y="84732"/>
                  </a:moveTo>
                  <a:cubicBezTo>
                    <a:pt x="82137" y="92472"/>
                    <a:pt x="84432" y="99058"/>
                    <a:pt x="87831" y="102923"/>
                  </a:cubicBezTo>
                  <a:lnTo>
                    <a:pt x="71273" y="102923"/>
                  </a:lnTo>
                  <a:cubicBezTo>
                    <a:pt x="74672" y="99055"/>
                    <a:pt x="76967" y="92470"/>
                    <a:pt x="77284" y="84732"/>
                  </a:cubicBezTo>
                  <a:close/>
                  <a:moveTo>
                    <a:pt x="116971" y="101996"/>
                  </a:moveTo>
                  <a:cubicBezTo>
                    <a:pt x="117266" y="102317"/>
                    <a:pt x="117563" y="102633"/>
                    <a:pt x="117870" y="102923"/>
                  </a:cubicBezTo>
                  <a:lnTo>
                    <a:pt x="116220" y="102923"/>
                  </a:lnTo>
                  <a:cubicBezTo>
                    <a:pt x="116479" y="102631"/>
                    <a:pt x="116727" y="102319"/>
                    <a:pt x="116971" y="101996"/>
                  </a:cubicBezTo>
                  <a:close/>
                  <a:moveTo>
                    <a:pt x="137849" y="44715"/>
                  </a:moveTo>
                  <a:cubicBezTo>
                    <a:pt x="132131" y="50129"/>
                    <a:pt x="128302" y="60996"/>
                    <a:pt x="128302" y="73817"/>
                  </a:cubicBezTo>
                  <a:cubicBezTo>
                    <a:pt x="128302" y="86640"/>
                    <a:pt x="132133" y="97509"/>
                    <a:pt x="137857" y="102923"/>
                  </a:cubicBezTo>
                  <a:lnTo>
                    <a:pt x="126260" y="102923"/>
                  </a:lnTo>
                  <a:cubicBezTo>
                    <a:pt x="123151" y="102923"/>
                    <a:pt x="120668" y="100795"/>
                    <a:pt x="118979" y="98703"/>
                  </a:cubicBezTo>
                  <a:cubicBezTo>
                    <a:pt x="121037" y="94533"/>
                    <a:pt x="122284" y="89025"/>
                    <a:pt x="122284" y="82886"/>
                  </a:cubicBezTo>
                  <a:cubicBezTo>
                    <a:pt x="122284" y="72481"/>
                    <a:pt x="118728" y="63866"/>
                    <a:pt x="113637" y="60595"/>
                  </a:cubicBezTo>
                  <a:cubicBezTo>
                    <a:pt x="116107" y="51045"/>
                    <a:pt x="121086" y="44715"/>
                    <a:pt x="126260" y="44715"/>
                  </a:cubicBezTo>
                  <a:lnTo>
                    <a:pt x="128947" y="44715"/>
                  </a:lnTo>
                  <a:cubicBezTo>
                    <a:pt x="128956" y="44715"/>
                    <a:pt x="128964" y="44720"/>
                    <a:pt x="128973" y="44720"/>
                  </a:cubicBezTo>
                  <a:cubicBezTo>
                    <a:pt x="128993" y="44720"/>
                    <a:pt x="129012" y="44715"/>
                    <a:pt x="129034" y="44715"/>
                  </a:cubicBezTo>
                  <a:close/>
                  <a:moveTo>
                    <a:pt x="104771" y="3694"/>
                  </a:moveTo>
                  <a:cubicBezTo>
                    <a:pt x="159884" y="3694"/>
                    <a:pt x="204807" y="48042"/>
                    <a:pt x="205798" y="102923"/>
                  </a:cubicBezTo>
                  <a:lnTo>
                    <a:pt x="198942" y="102923"/>
                  </a:lnTo>
                  <a:cubicBezTo>
                    <a:pt x="198285" y="69947"/>
                    <a:pt x="180279" y="39434"/>
                    <a:pt x="151540" y="22972"/>
                  </a:cubicBezTo>
                  <a:cubicBezTo>
                    <a:pt x="151248" y="22803"/>
                    <a:pt x="150930" y="22723"/>
                    <a:pt x="150615" y="22723"/>
                  </a:cubicBezTo>
                  <a:cubicBezTo>
                    <a:pt x="149974" y="22723"/>
                    <a:pt x="149350" y="23057"/>
                    <a:pt x="149008" y="23654"/>
                  </a:cubicBezTo>
                  <a:cubicBezTo>
                    <a:pt x="148501" y="24543"/>
                    <a:pt x="148812" y="25676"/>
                    <a:pt x="149704" y="26178"/>
                  </a:cubicBezTo>
                  <a:cubicBezTo>
                    <a:pt x="177293" y="41983"/>
                    <a:pt x="194591" y="71266"/>
                    <a:pt x="195245" y="102923"/>
                  </a:cubicBezTo>
                  <a:lnTo>
                    <a:pt x="154567" y="102923"/>
                  </a:lnTo>
                  <a:cubicBezTo>
                    <a:pt x="160290" y="97509"/>
                    <a:pt x="164122" y="86640"/>
                    <a:pt x="164122" y="73817"/>
                  </a:cubicBezTo>
                  <a:cubicBezTo>
                    <a:pt x="164122" y="55466"/>
                    <a:pt x="156287" y="41087"/>
                    <a:pt x="146271" y="41031"/>
                  </a:cubicBezTo>
                  <a:cubicBezTo>
                    <a:pt x="146254" y="41031"/>
                    <a:pt x="146240" y="41021"/>
                    <a:pt x="146220" y="41021"/>
                  </a:cubicBezTo>
                  <a:lnTo>
                    <a:pt x="130549" y="41021"/>
                  </a:lnTo>
                  <a:lnTo>
                    <a:pt x="128683" y="29556"/>
                  </a:lnTo>
                  <a:cubicBezTo>
                    <a:pt x="128539" y="28662"/>
                    <a:pt x="127765" y="28005"/>
                    <a:pt x="126860" y="28005"/>
                  </a:cubicBezTo>
                  <a:lnTo>
                    <a:pt x="88708" y="28005"/>
                  </a:lnTo>
                  <a:cubicBezTo>
                    <a:pt x="87795" y="28005"/>
                    <a:pt x="87017" y="28674"/>
                    <a:pt x="86882" y="29577"/>
                  </a:cubicBezTo>
                  <a:lnTo>
                    <a:pt x="84507" y="45428"/>
                  </a:lnTo>
                  <a:lnTo>
                    <a:pt x="73636" y="45428"/>
                  </a:lnTo>
                  <a:cubicBezTo>
                    <a:pt x="73616" y="45428"/>
                    <a:pt x="73602" y="45440"/>
                    <a:pt x="73582" y="45440"/>
                  </a:cubicBezTo>
                  <a:cubicBezTo>
                    <a:pt x="73380" y="45442"/>
                    <a:pt x="73177" y="45479"/>
                    <a:pt x="72986" y="45546"/>
                  </a:cubicBezTo>
                  <a:lnTo>
                    <a:pt x="56437" y="51782"/>
                  </a:lnTo>
                  <a:cubicBezTo>
                    <a:pt x="55717" y="52052"/>
                    <a:pt x="55239" y="52741"/>
                    <a:pt x="55239" y="53511"/>
                  </a:cubicBezTo>
                  <a:lnTo>
                    <a:pt x="55239" y="59162"/>
                  </a:lnTo>
                  <a:lnTo>
                    <a:pt x="50045" y="59162"/>
                  </a:lnTo>
                  <a:cubicBezTo>
                    <a:pt x="42633" y="59162"/>
                    <a:pt x="36830" y="69587"/>
                    <a:pt x="36830" y="82891"/>
                  </a:cubicBezTo>
                  <a:cubicBezTo>
                    <a:pt x="36830" y="91421"/>
                    <a:pt x="39222" y="98749"/>
                    <a:pt x="42889" y="102923"/>
                  </a:cubicBezTo>
                  <a:lnTo>
                    <a:pt x="14326" y="102923"/>
                  </a:lnTo>
                  <a:cubicBezTo>
                    <a:pt x="14993" y="70043"/>
                    <a:pt x="33269" y="40205"/>
                    <a:pt x="62431" y="24738"/>
                  </a:cubicBezTo>
                  <a:cubicBezTo>
                    <a:pt x="63320" y="24255"/>
                    <a:pt x="63653" y="23146"/>
                    <a:pt x="63180" y="22250"/>
                  </a:cubicBezTo>
                  <a:cubicBezTo>
                    <a:pt x="62849" y="21626"/>
                    <a:pt x="62209" y="21269"/>
                    <a:pt x="61546" y="21269"/>
                  </a:cubicBezTo>
                  <a:cubicBezTo>
                    <a:pt x="61260" y="21269"/>
                    <a:pt x="60970" y="21335"/>
                    <a:pt x="60699" y="21475"/>
                  </a:cubicBezTo>
                  <a:cubicBezTo>
                    <a:pt x="30326" y="37581"/>
                    <a:pt x="11299" y="68671"/>
                    <a:pt x="10630" y="102923"/>
                  </a:cubicBezTo>
                  <a:lnTo>
                    <a:pt x="3742" y="102923"/>
                  </a:lnTo>
                  <a:cubicBezTo>
                    <a:pt x="4733" y="48042"/>
                    <a:pt x="49656" y="3694"/>
                    <a:pt x="104771" y="3694"/>
                  </a:cubicBezTo>
                  <a:close/>
                  <a:moveTo>
                    <a:pt x="185618" y="106617"/>
                  </a:moveTo>
                  <a:lnTo>
                    <a:pt x="169553" y="111840"/>
                  </a:lnTo>
                  <a:lnTo>
                    <a:pt x="112587" y="106617"/>
                  </a:lnTo>
                  <a:close/>
                  <a:moveTo>
                    <a:pt x="72123" y="106617"/>
                  </a:moveTo>
                  <a:cubicBezTo>
                    <a:pt x="72126" y="106617"/>
                    <a:pt x="72128" y="106620"/>
                    <a:pt x="72130" y="106620"/>
                  </a:cubicBezTo>
                  <a:lnTo>
                    <a:pt x="160650" y="114734"/>
                  </a:lnTo>
                  <a:lnTo>
                    <a:pt x="132737" y="123808"/>
                  </a:lnTo>
                  <a:lnTo>
                    <a:pt x="35781" y="106617"/>
                  </a:lnTo>
                  <a:close/>
                  <a:moveTo>
                    <a:pt x="14621" y="106617"/>
                  </a:moveTo>
                  <a:lnTo>
                    <a:pt x="125270" y="126236"/>
                  </a:lnTo>
                  <a:lnTo>
                    <a:pt x="103025" y="133467"/>
                  </a:lnTo>
                  <a:lnTo>
                    <a:pt x="7349" y="106617"/>
                  </a:lnTo>
                  <a:lnTo>
                    <a:pt x="12379" y="106617"/>
                  </a:lnTo>
                  <a:cubicBezTo>
                    <a:pt x="12391" y="106617"/>
                    <a:pt x="12403" y="106624"/>
                    <a:pt x="12415" y="106624"/>
                  </a:cubicBezTo>
                  <a:cubicBezTo>
                    <a:pt x="12427" y="106624"/>
                    <a:pt x="12437" y="106617"/>
                    <a:pt x="12449" y="106617"/>
                  </a:cubicBezTo>
                  <a:close/>
                  <a:moveTo>
                    <a:pt x="3834" y="109468"/>
                  </a:moveTo>
                  <a:lnTo>
                    <a:pt x="96690" y="135528"/>
                  </a:lnTo>
                  <a:lnTo>
                    <a:pt x="78861" y="141323"/>
                  </a:lnTo>
                  <a:lnTo>
                    <a:pt x="3894" y="110852"/>
                  </a:lnTo>
                  <a:cubicBezTo>
                    <a:pt x="3865" y="110393"/>
                    <a:pt x="3856" y="109929"/>
                    <a:pt x="3834" y="109468"/>
                  </a:cubicBezTo>
                  <a:close/>
                  <a:moveTo>
                    <a:pt x="4235" y="114981"/>
                  </a:moveTo>
                  <a:lnTo>
                    <a:pt x="73406" y="143097"/>
                  </a:lnTo>
                  <a:lnTo>
                    <a:pt x="58850" y="147827"/>
                  </a:lnTo>
                  <a:lnTo>
                    <a:pt x="4450" y="117100"/>
                  </a:lnTo>
                  <a:cubicBezTo>
                    <a:pt x="4363" y="116399"/>
                    <a:pt x="4305" y="115689"/>
                    <a:pt x="4235" y="114981"/>
                  </a:cubicBezTo>
                  <a:close/>
                  <a:moveTo>
                    <a:pt x="5117" y="121721"/>
                  </a:moveTo>
                  <a:lnTo>
                    <a:pt x="54086" y="149378"/>
                  </a:lnTo>
                  <a:lnTo>
                    <a:pt x="42258" y="153224"/>
                  </a:lnTo>
                  <a:lnTo>
                    <a:pt x="5796" y="125202"/>
                  </a:lnTo>
                  <a:cubicBezTo>
                    <a:pt x="5556" y="124045"/>
                    <a:pt x="5315" y="122890"/>
                    <a:pt x="5117" y="121721"/>
                  </a:cubicBezTo>
                  <a:close/>
                  <a:moveTo>
                    <a:pt x="7127" y="130882"/>
                  </a:moveTo>
                  <a:lnTo>
                    <a:pt x="37997" y="154608"/>
                  </a:lnTo>
                  <a:lnTo>
                    <a:pt x="28394" y="157730"/>
                  </a:lnTo>
                  <a:lnTo>
                    <a:pt x="9277" y="137833"/>
                  </a:lnTo>
                  <a:cubicBezTo>
                    <a:pt x="8485" y="135550"/>
                    <a:pt x="7757" y="133238"/>
                    <a:pt x="7127" y="130882"/>
                  </a:cubicBezTo>
                  <a:close/>
                  <a:moveTo>
                    <a:pt x="12985" y="147027"/>
                  </a:moveTo>
                  <a:lnTo>
                    <a:pt x="24487" y="158998"/>
                  </a:lnTo>
                  <a:lnTo>
                    <a:pt x="20400" y="160327"/>
                  </a:lnTo>
                  <a:cubicBezTo>
                    <a:pt x="17597" y="156087"/>
                    <a:pt x="15118" y="151642"/>
                    <a:pt x="12985" y="147027"/>
                  </a:cubicBezTo>
                  <a:close/>
                  <a:moveTo>
                    <a:pt x="198533" y="106617"/>
                  </a:moveTo>
                  <a:lnTo>
                    <a:pt x="29645" y="172288"/>
                  </a:lnTo>
                  <a:cubicBezTo>
                    <a:pt x="27130" y="169490"/>
                    <a:pt x="24775" y="166560"/>
                    <a:pt x="22584" y="163504"/>
                  </a:cubicBezTo>
                  <a:lnTo>
                    <a:pt x="28447" y="161597"/>
                  </a:lnTo>
                  <a:cubicBezTo>
                    <a:pt x="28500" y="161581"/>
                    <a:pt x="28551" y="161568"/>
                    <a:pt x="28601" y="161547"/>
                  </a:cubicBezTo>
                  <a:lnTo>
                    <a:pt x="103600" y="137166"/>
                  </a:lnTo>
                  <a:cubicBezTo>
                    <a:pt x="103645" y="137154"/>
                    <a:pt x="103687" y="137139"/>
                    <a:pt x="103730" y="137125"/>
                  </a:cubicBezTo>
                  <a:lnTo>
                    <a:pt x="170447" y="115435"/>
                  </a:lnTo>
                  <a:lnTo>
                    <a:pt x="197567" y="106617"/>
                  </a:lnTo>
                  <a:close/>
                  <a:moveTo>
                    <a:pt x="188848" y="160769"/>
                  </a:moveTo>
                  <a:lnTo>
                    <a:pt x="188848" y="160769"/>
                  </a:lnTo>
                  <a:cubicBezTo>
                    <a:pt x="184309" y="167565"/>
                    <a:pt x="178967" y="173788"/>
                    <a:pt x="172940" y="179306"/>
                  </a:cubicBezTo>
                  <a:lnTo>
                    <a:pt x="188848" y="160769"/>
                  </a:lnTo>
                  <a:close/>
                  <a:moveTo>
                    <a:pt x="205779" y="107765"/>
                  </a:moveTo>
                  <a:cubicBezTo>
                    <a:pt x="205779" y="107784"/>
                    <a:pt x="205779" y="107803"/>
                    <a:pt x="205776" y="107823"/>
                  </a:cubicBezTo>
                  <a:lnTo>
                    <a:pt x="41845" y="183792"/>
                  </a:lnTo>
                  <a:cubicBezTo>
                    <a:pt x="38509" y="181127"/>
                    <a:pt x="35344" y="178255"/>
                    <a:pt x="32370" y="175192"/>
                  </a:cubicBezTo>
                  <a:lnTo>
                    <a:pt x="205779" y="107765"/>
                  </a:lnTo>
                  <a:close/>
                  <a:moveTo>
                    <a:pt x="205585" y="111985"/>
                  </a:moveTo>
                  <a:lnTo>
                    <a:pt x="205585" y="111985"/>
                  </a:lnTo>
                  <a:cubicBezTo>
                    <a:pt x="205578" y="112084"/>
                    <a:pt x="205566" y="112181"/>
                    <a:pt x="205556" y="112280"/>
                  </a:cubicBezTo>
                  <a:lnTo>
                    <a:pt x="57391" y="194028"/>
                  </a:lnTo>
                  <a:cubicBezTo>
                    <a:pt x="53132" y="191757"/>
                    <a:pt x="49042" y="189187"/>
                    <a:pt x="45150" y="186334"/>
                  </a:cubicBezTo>
                  <a:lnTo>
                    <a:pt x="205585" y="111985"/>
                  </a:lnTo>
                  <a:close/>
                  <a:moveTo>
                    <a:pt x="199865" y="138963"/>
                  </a:moveTo>
                  <a:cubicBezTo>
                    <a:pt x="199120" y="141021"/>
                    <a:pt x="198335" y="143060"/>
                    <a:pt x="197463" y="145054"/>
                  </a:cubicBezTo>
                  <a:lnTo>
                    <a:pt x="158761" y="190151"/>
                  </a:lnTo>
                  <a:cubicBezTo>
                    <a:pt x="151224" y="194934"/>
                    <a:pt x="143029" y="198766"/>
                    <a:pt x="134325" y="201433"/>
                  </a:cubicBezTo>
                  <a:lnTo>
                    <a:pt x="199865" y="138963"/>
                  </a:lnTo>
                  <a:close/>
                  <a:moveTo>
                    <a:pt x="205141" y="116730"/>
                  </a:moveTo>
                  <a:lnTo>
                    <a:pt x="205141" y="116730"/>
                  </a:lnTo>
                  <a:cubicBezTo>
                    <a:pt x="205117" y="116945"/>
                    <a:pt x="205078" y="117158"/>
                    <a:pt x="205051" y="117373"/>
                  </a:cubicBezTo>
                  <a:lnTo>
                    <a:pt x="76692" y="201848"/>
                  </a:lnTo>
                  <a:cubicBezTo>
                    <a:pt x="71401" y="200317"/>
                    <a:pt x="66277" y="198386"/>
                    <a:pt x="61380" y="196048"/>
                  </a:cubicBezTo>
                  <a:lnTo>
                    <a:pt x="205141" y="116730"/>
                  </a:lnTo>
                  <a:close/>
                  <a:moveTo>
                    <a:pt x="204317" y="122277"/>
                  </a:moveTo>
                  <a:lnTo>
                    <a:pt x="204317" y="122277"/>
                  </a:lnTo>
                  <a:cubicBezTo>
                    <a:pt x="204242" y="122700"/>
                    <a:pt x="204150" y="123117"/>
                    <a:pt x="204071" y="123538"/>
                  </a:cubicBezTo>
                  <a:lnTo>
                    <a:pt x="99865" y="205721"/>
                  </a:lnTo>
                  <a:cubicBezTo>
                    <a:pt x="93569" y="205419"/>
                    <a:pt x="87435" y="204518"/>
                    <a:pt x="81490" y="203109"/>
                  </a:cubicBezTo>
                  <a:lnTo>
                    <a:pt x="204317" y="122277"/>
                  </a:lnTo>
                  <a:close/>
                  <a:moveTo>
                    <a:pt x="202824" y="129227"/>
                  </a:moveTo>
                  <a:lnTo>
                    <a:pt x="202824" y="129227"/>
                  </a:lnTo>
                  <a:cubicBezTo>
                    <a:pt x="202626" y="130022"/>
                    <a:pt x="202442" y="130822"/>
                    <a:pt x="202225" y="131609"/>
                  </a:cubicBezTo>
                  <a:lnTo>
                    <a:pt x="126954" y="203361"/>
                  </a:lnTo>
                  <a:cubicBezTo>
                    <a:pt x="119979" y="204931"/>
                    <a:pt x="112855" y="205755"/>
                    <a:pt x="105706" y="205820"/>
                  </a:cubicBezTo>
                  <a:lnTo>
                    <a:pt x="202824" y="129227"/>
                  </a:lnTo>
                  <a:close/>
                  <a:moveTo>
                    <a:pt x="104771" y="0"/>
                  </a:moveTo>
                  <a:cubicBezTo>
                    <a:pt x="47001" y="0"/>
                    <a:pt x="0" y="47001"/>
                    <a:pt x="0" y="104771"/>
                  </a:cubicBezTo>
                  <a:cubicBezTo>
                    <a:pt x="0" y="105593"/>
                    <a:pt x="43" y="106405"/>
                    <a:pt x="63" y="107221"/>
                  </a:cubicBezTo>
                  <a:lnTo>
                    <a:pt x="63" y="107243"/>
                  </a:lnTo>
                  <a:cubicBezTo>
                    <a:pt x="99" y="108861"/>
                    <a:pt x="174" y="110473"/>
                    <a:pt x="283" y="112075"/>
                  </a:cubicBezTo>
                  <a:cubicBezTo>
                    <a:pt x="283" y="112149"/>
                    <a:pt x="290" y="112227"/>
                    <a:pt x="300" y="112302"/>
                  </a:cubicBezTo>
                  <a:cubicBezTo>
                    <a:pt x="971" y="121685"/>
                    <a:pt x="2875" y="130730"/>
                    <a:pt x="5866" y="139272"/>
                  </a:cubicBezTo>
                  <a:cubicBezTo>
                    <a:pt x="5887" y="139359"/>
                    <a:pt x="5914" y="139442"/>
                    <a:pt x="5950" y="139524"/>
                  </a:cubicBezTo>
                  <a:cubicBezTo>
                    <a:pt x="8939" y="148003"/>
                    <a:pt x="13007" y="156065"/>
                    <a:pt x="18059" y="163504"/>
                  </a:cubicBezTo>
                  <a:cubicBezTo>
                    <a:pt x="18102" y="163576"/>
                    <a:pt x="18153" y="163644"/>
                    <a:pt x="18206" y="163709"/>
                  </a:cubicBezTo>
                  <a:cubicBezTo>
                    <a:pt x="21042" y="167862"/>
                    <a:pt x="24168" y="171804"/>
                    <a:pt x="27567" y="175510"/>
                  </a:cubicBezTo>
                  <a:cubicBezTo>
                    <a:pt x="27703" y="175711"/>
                    <a:pt x="27860" y="175890"/>
                    <a:pt x="28053" y="176020"/>
                  </a:cubicBezTo>
                  <a:cubicBezTo>
                    <a:pt x="31781" y="180026"/>
                    <a:pt x="35815" y="183736"/>
                    <a:pt x="40118" y="187119"/>
                  </a:cubicBezTo>
                  <a:cubicBezTo>
                    <a:pt x="40287" y="187326"/>
                    <a:pt x="40500" y="187496"/>
                    <a:pt x="40741" y="187609"/>
                  </a:cubicBezTo>
                  <a:cubicBezTo>
                    <a:pt x="45641" y="191407"/>
                    <a:pt x="50866" y="194760"/>
                    <a:pt x="56357" y="197635"/>
                  </a:cubicBezTo>
                  <a:cubicBezTo>
                    <a:pt x="56456" y="197700"/>
                    <a:pt x="56560" y="197753"/>
                    <a:pt x="56669" y="197797"/>
                  </a:cubicBezTo>
                  <a:cubicBezTo>
                    <a:pt x="69876" y="204651"/>
                    <a:pt x="84707" y="208782"/>
                    <a:pt x="100430" y="209427"/>
                  </a:cubicBezTo>
                  <a:cubicBezTo>
                    <a:pt x="100447" y="209427"/>
                    <a:pt x="100461" y="209439"/>
                    <a:pt x="100478" y="209439"/>
                  </a:cubicBezTo>
                  <a:cubicBezTo>
                    <a:pt x="100495" y="209439"/>
                    <a:pt x="100512" y="209429"/>
                    <a:pt x="100529" y="209429"/>
                  </a:cubicBezTo>
                  <a:cubicBezTo>
                    <a:pt x="101937" y="209485"/>
                    <a:pt x="103348" y="209538"/>
                    <a:pt x="104771" y="209538"/>
                  </a:cubicBezTo>
                  <a:cubicBezTo>
                    <a:pt x="112874" y="209538"/>
                    <a:pt x="120755" y="208581"/>
                    <a:pt x="128336" y="206832"/>
                  </a:cubicBezTo>
                  <a:cubicBezTo>
                    <a:pt x="128391" y="206815"/>
                    <a:pt x="128452" y="206815"/>
                    <a:pt x="128507" y="206794"/>
                  </a:cubicBezTo>
                  <a:cubicBezTo>
                    <a:pt x="139838" y="204155"/>
                    <a:pt x="150646" y="199640"/>
                    <a:pt x="160484" y="193431"/>
                  </a:cubicBezTo>
                  <a:cubicBezTo>
                    <a:pt x="160718" y="193344"/>
                    <a:pt x="160930" y="193207"/>
                    <a:pt x="161109" y="193030"/>
                  </a:cubicBezTo>
                  <a:cubicBezTo>
                    <a:pt x="178414" y="181946"/>
                    <a:pt x="192255" y="165929"/>
                    <a:pt x="200635" y="146965"/>
                  </a:cubicBezTo>
                  <a:cubicBezTo>
                    <a:pt x="200758" y="146788"/>
                    <a:pt x="200845" y="146592"/>
                    <a:pt x="200899" y="146385"/>
                  </a:cubicBezTo>
                  <a:cubicBezTo>
                    <a:pt x="202732" y="142157"/>
                    <a:pt x="204281" y="137813"/>
                    <a:pt x="205537" y="133380"/>
                  </a:cubicBezTo>
                  <a:cubicBezTo>
                    <a:pt x="205622" y="133211"/>
                    <a:pt x="205660" y="133032"/>
                    <a:pt x="205689" y="132849"/>
                  </a:cubicBezTo>
                  <a:cubicBezTo>
                    <a:pt x="206414" y="130247"/>
                    <a:pt x="207049" y="127611"/>
                    <a:pt x="207574" y="124937"/>
                  </a:cubicBezTo>
                  <a:cubicBezTo>
                    <a:pt x="207600" y="124838"/>
                    <a:pt x="207617" y="124739"/>
                    <a:pt x="207627" y="124637"/>
                  </a:cubicBezTo>
                  <a:cubicBezTo>
                    <a:pt x="207987" y="122767"/>
                    <a:pt x="208296" y="120883"/>
                    <a:pt x="208552" y="118979"/>
                  </a:cubicBezTo>
                  <a:cubicBezTo>
                    <a:pt x="208617" y="118769"/>
                    <a:pt x="208646" y="118551"/>
                    <a:pt x="208634" y="118332"/>
                  </a:cubicBezTo>
                  <a:cubicBezTo>
                    <a:pt x="208823" y="116877"/>
                    <a:pt x="208987" y="115418"/>
                    <a:pt x="209115" y="113947"/>
                  </a:cubicBezTo>
                  <a:cubicBezTo>
                    <a:pt x="209195" y="113686"/>
                    <a:pt x="209216" y="113408"/>
                    <a:pt x="209175" y="113138"/>
                  </a:cubicBezTo>
                  <a:cubicBezTo>
                    <a:pt x="209282" y="111809"/>
                    <a:pt x="209373" y="110475"/>
                    <a:pt x="209429" y="109132"/>
                  </a:cubicBezTo>
                  <a:cubicBezTo>
                    <a:pt x="209439" y="109038"/>
                    <a:pt x="209441" y="108944"/>
                    <a:pt x="209436" y="108849"/>
                  </a:cubicBezTo>
                  <a:cubicBezTo>
                    <a:pt x="209482" y="107634"/>
                    <a:pt x="209523" y="106419"/>
                    <a:pt x="209528" y="105197"/>
                  </a:cubicBezTo>
                  <a:cubicBezTo>
                    <a:pt x="209535" y="105122"/>
                    <a:pt x="209538" y="105049"/>
                    <a:pt x="209535" y="104977"/>
                  </a:cubicBezTo>
                  <a:cubicBezTo>
                    <a:pt x="209535" y="104909"/>
                    <a:pt x="209540" y="104839"/>
                    <a:pt x="209540" y="104771"/>
                  </a:cubicBezTo>
                  <a:cubicBezTo>
                    <a:pt x="209540" y="47001"/>
                    <a:pt x="162539" y="0"/>
                    <a:pt x="104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3751575" y="1973500"/>
              <a:ext cx="331900" cy="673450"/>
            </a:xfrm>
            <a:custGeom>
              <a:avLst/>
              <a:gdLst/>
              <a:ahLst/>
              <a:cxnLst/>
              <a:rect l="l" t="t" r="r" b="b"/>
              <a:pathLst>
                <a:path w="13276" h="26938" extrusionOk="0">
                  <a:moveTo>
                    <a:pt x="6637" y="0"/>
                  </a:moveTo>
                  <a:cubicBezTo>
                    <a:pt x="2281" y="0"/>
                    <a:pt x="0" y="6777"/>
                    <a:pt x="0" y="13469"/>
                  </a:cubicBezTo>
                  <a:cubicBezTo>
                    <a:pt x="0" y="20163"/>
                    <a:pt x="2281" y="26937"/>
                    <a:pt x="6637" y="26937"/>
                  </a:cubicBezTo>
                  <a:cubicBezTo>
                    <a:pt x="10995" y="26937"/>
                    <a:pt x="13276" y="20163"/>
                    <a:pt x="13276" y="13469"/>
                  </a:cubicBezTo>
                  <a:cubicBezTo>
                    <a:pt x="13276" y="6777"/>
                    <a:pt x="10997" y="0"/>
                    <a:pt x="6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630150" y="1626400"/>
              <a:ext cx="431275" cy="914300"/>
            </a:xfrm>
            <a:custGeom>
              <a:avLst/>
              <a:gdLst/>
              <a:ahLst/>
              <a:cxnLst/>
              <a:rect l="l" t="t" r="r" b="b"/>
              <a:pathLst>
                <a:path w="17251" h="36572" extrusionOk="0">
                  <a:moveTo>
                    <a:pt x="8626" y="0"/>
                  </a:moveTo>
                  <a:cubicBezTo>
                    <a:pt x="3023" y="0"/>
                    <a:pt x="1" y="9422"/>
                    <a:pt x="1" y="18286"/>
                  </a:cubicBezTo>
                  <a:cubicBezTo>
                    <a:pt x="1" y="27152"/>
                    <a:pt x="3023" y="36572"/>
                    <a:pt x="8626" y="36572"/>
                  </a:cubicBezTo>
                  <a:cubicBezTo>
                    <a:pt x="14230" y="36572"/>
                    <a:pt x="17250" y="27150"/>
                    <a:pt x="17250" y="18286"/>
                  </a:cubicBezTo>
                  <a:cubicBezTo>
                    <a:pt x="17250" y="9424"/>
                    <a:pt x="14228" y="0"/>
                    <a:pt x="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362025" y="792000"/>
              <a:ext cx="1046200" cy="92375"/>
            </a:xfrm>
            <a:custGeom>
              <a:avLst/>
              <a:gdLst/>
              <a:ahLst/>
              <a:cxnLst/>
              <a:rect l="l" t="t" r="r" b="b"/>
              <a:pathLst>
                <a:path w="41848" h="3695" extrusionOk="0">
                  <a:moveTo>
                    <a:pt x="1848" y="1"/>
                  </a:moveTo>
                  <a:cubicBezTo>
                    <a:pt x="829" y="1"/>
                    <a:pt x="0" y="827"/>
                    <a:pt x="0" y="1847"/>
                  </a:cubicBezTo>
                  <a:cubicBezTo>
                    <a:pt x="0" y="2869"/>
                    <a:pt x="829" y="3695"/>
                    <a:pt x="1848" y="3695"/>
                  </a:cubicBezTo>
                  <a:lnTo>
                    <a:pt x="40000" y="3695"/>
                  </a:lnTo>
                  <a:cubicBezTo>
                    <a:pt x="41021" y="3695"/>
                    <a:pt x="41848" y="2869"/>
                    <a:pt x="41848" y="1847"/>
                  </a:cubicBezTo>
                  <a:cubicBezTo>
                    <a:pt x="41848" y="827"/>
                    <a:pt x="41021" y="1"/>
                    <a:pt x="400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2735650" y="175757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9"/>
                    <a:pt x="0" y="1849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9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735025" y="1870750"/>
              <a:ext cx="480975" cy="92375"/>
            </a:xfrm>
            <a:custGeom>
              <a:avLst/>
              <a:gdLst/>
              <a:ahLst/>
              <a:cxnLst/>
              <a:rect l="l" t="t" r="r" b="b"/>
              <a:pathLst>
                <a:path w="19239" h="3695" extrusionOk="0">
                  <a:moveTo>
                    <a:pt x="1851" y="1"/>
                  </a:moveTo>
                  <a:cubicBezTo>
                    <a:pt x="832" y="1"/>
                    <a:pt x="1" y="825"/>
                    <a:pt x="1" y="1849"/>
                  </a:cubicBezTo>
                  <a:cubicBezTo>
                    <a:pt x="1" y="2869"/>
                    <a:pt x="830" y="3695"/>
                    <a:pt x="1847" y="3695"/>
                  </a:cubicBezTo>
                  <a:cubicBezTo>
                    <a:pt x="1856" y="3695"/>
                    <a:pt x="1864" y="3695"/>
                    <a:pt x="1873" y="3695"/>
                  </a:cubicBezTo>
                  <a:lnTo>
                    <a:pt x="17417" y="3695"/>
                  </a:lnTo>
                  <a:cubicBezTo>
                    <a:pt x="18427" y="3683"/>
                    <a:pt x="19238" y="2859"/>
                    <a:pt x="19238" y="1849"/>
                  </a:cubicBezTo>
                  <a:cubicBezTo>
                    <a:pt x="19238" y="837"/>
                    <a:pt x="18427" y="13"/>
                    <a:pt x="17417" y="1"/>
                  </a:cubicBezTo>
                  <a:lnTo>
                    <a:pt x="1873" y="1"/>
                  </a:lnTo>
                  <a:cubicBezTo>
                    <a:pt x="1866" y="1"/>
                    <a:pt x="1858" y="1"/>
                    <a:pt x="1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735650" y="1983950"/>
              <a:ext cx="480950" cy="92350"/>
            </a:xfrm>
            <a:custGeom>
              <a:avLst/>
              <a:gdLst/>
              <a:ahLst/>
              <a:cxnLst/>
              <a:rect l="l" t="t" r="r" b="b"/>
              <a:pathLst>
                <a:path w="19238" h="3694" extrusionOk="0">
                  <a:moveTo>
                    <a:pt x="1848" y="0"/>
                  </a:moveTo>
                  <a:cubicBezTo>
                    <a:pt x="826" y="0"/>
                    <a:pt x="0" y="826"/>
                    <a:pt x="0" y="1846"/>
                  </a:cubicBezTo>
                  <a:cubicBezTo>
                    <a:pt x="0" y="2868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8"/>
                    <a:pt x="19238" y="1846"/>
                  </a:cubicBezTo>
                  <a:cubicBezTo>
                    <a:pt x="19238" y="826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735650" y="2097125"/>
              <a:ext cx="480950" cy="92375"/>
            </a:xfrm>
            <a:custGeom>
              <a:avLst/>
              <a:gdLst/>
              <a:ahLst/>
              <a:cxnLst/>
              <a:rect l="l" t="t" r="r" b="b"/>
              <a:pathLst>
                <a:path w="19238" h="3695" extrusionOk="0">
                  <a:moveTo>
                    <a:pt x="1848" y="0"/>
                  </a:moveTo>
                  <a:cubicBezTo>
                    <a:pt x="826" y="0"/>
                    <a:pt x="0" y="827"/>
                    <a:pt x="0" y="1846"/>
                  </a:cubicBezTo>
                  <a:cubicBezTo>
                    <a:pt x="0" y="2866"/>
                    <a:pt x="826" y="3694"/>
                    <a:pt x="1848" y="3694"/>
                  </a:cubicBezTo>
                  <a:lnTo>
                    <a:pt x="17392" y="3694"/>
                  </a:lnTo>
                  <a:cubicBezTo>
                    <a:pt x="18411" y="3694"/>
                    <a:pt x="19238" y="2866"/>
                    <a:pt x="19238" y="1846"/>
                  </a:cubicBezTo>
                  <a:cubicBezTo>
                    <a:pt x="19238" y="827"/>
                    <a:pt x="18411" y="0"/>
                    <a:pt x="17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0"/>
          <p:cNvSpPr txBox="1">
            <a:spLocks noGrp="1"/>
          </p:cNvSpPr>
          <p:nvPr>
            <p:ph type="title" idx="4294967295"/>
          </p:nvPr>
        </p:nvSpPr>
        <p:spPr>
          <a:xfrm>
            <a:off x="1867388" y="3285975"/>
            <a:ext cx="23262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FARMING COMPANY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20" name="Google Shape;520;p40"/>
          <p:cNvSpPr txBox="1">
            <a:spLocks noGrp="1"/>
          </p:cNvSpPr>
          <p:nvPr>
            <p:ph type="body" idx="1"/>
          </p:nvPr>
        </p:nvSpPr>
        <p:spPr>
          <a:xfrm>
            <a:off x="4965550" y="1607850"/>
            <a:ext cx="3264000" cy="26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write the company’s strong points</a:t>
            </a:r>
            <a:endParaRPr dirty="0"/>
          </a:p>
        </p:txBody>
      </p:sp>
      <p:pic>
        <p:nvPicPr>
          <p:cNvPr id="16" name="Imatge 19">
            <a:extLst>
              <a:ext uri="{FF2B5EF4-FFF2-40B4-BE49-F238E27FC236}">
                <a16:creationId xmlns:a16="http://schemas.microsoft.com/office/drawing/2014/main" id="{299B7A6F-503F-463B-B4B8-888439E521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6526" y="683321"/>
            <a:ext cx="8107575" cy="3997409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64202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>
            <a:spLocks noGrp="1"/>
          </p:cNvSpPr>
          <p:nvPr>
            <p:ph type="title"/>
          </p:nvPr>
        </p:nvSpPr>
        <p:spPr>
          <a:xfrm rot="-5400000">
            <a:off x="-3003200" y="2351100"/>
            <a:ext cx="69126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</a:t>
            </a:r>
            <a:r>
              <a:rPr lang="en-US" dirty="0"/>
              <a:t>A</a:t>
            </a:r>
            <a:r>
              <a:rPr lang="en" dirty="0"/>
              <a:t> DE  CONTEN</a:t>
            </a:r>
            <a:r>
              <a:rPr lang="en-US" dirty="0"/>
              <a:t>IDO</a:t>
            </a:r>
            <a:endParaRPr dirty="0"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 idx="2"/>
          </p:nvPr>
        </p:nvSpPr>
        <p:spPr>
          <a:xfrm>
            <a:off x="1276304" y="1399930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ESTUDIO PREVIO DEL PROYECTO </a:t>
            </a:r>
            <a:endParaRPr dirty="0"/>
          </a:p>
        </p:txBody>
      </p:sp>
      <p:sp>
        <p:nvSpPr>
          <p:cNvPr id="350" name="Google Shape;350;p38"/>
          <p:cNvSpPr/>
          <p:nvPr/>
        </p:nvSpPr>
        <p:spPr>
          <a:xfrm rot="1042902">
            <a:off x="1821250" y="736464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rot="1042902">
            <a:off x="4182913" y="736464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rot="1042902">
            <a:off x="6489450" y="786402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rot="1042902">
            <a:off x="1850699" y="2438528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rot="1042902">
            <a:off x="4212362" y="2438528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rot="1042902">
            <a:off x="6482075" y="2523940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 txBox="1">
            <a:spLocks noGrp="1"/>
          </p:cNvSpPr>
          <p:nvPr>
            <p:ph type="title" idx="3"/>
          </p:nvPr>
        </p:nvSpPr>
        <p:spPr>
          <a:xfrm>
            <a:off x="163075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2DACC"/>
                </a:solidFill>
              </a:rPr>
              <a:t>01</a:t>
            </a:r>
            <a:endParaRPr dirty="0">
              <a:solidFill>
                <a:srgbClr val="E2DACC"/>
              </a:solidFill>
            </a:endParaRPr>
          </a:p>
        </p:txBody>
      </p:sp>
      <p:sp>
        <p:nvSpPr>
          <p:cNvPr id="358" name="Google Shape;358;p38"/>
          <p:cNvSpPr txBox="1">
            <a:spLocks noGrp="1"/>
          </p:cNvSpPr>
          <p:nvPr>
            <p:ph type="title" idx="4"/>
          </p:nvPr>
        </p:nvSpPr>
        <p:spPr>
          <a:xfrm>
            <a:off x="902053" y="3371169"/>
            <a:ext cx="3054056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DIAGRAMA DE COMUNICACIÓN DIAGRAMA BBDD </a:t>
            </a:r>
            <a:br>
              <a:rPr lang="es-ES" dirty="0"/>
            </a:br>
            <a:r>
              <a:rPr lang="es-ES" dirty="0"/>
              <a:t> </a:t>
            </a:r>
            <a:endParaRPr dirty="0"/>
          </a:p>
        </p:txBody>
      </p:sp>
      <p:sp>
        <p:nvSpPr>
          <p:cNvPr id="360" name="Google Shape;360;p38"/>
          <p:cNvSpPr txBox="1">
            <a:spLocks noGrp="1"/>
          </p:cNvSpPr>
          <p:nvPr>
            <p:ph type="title" idx="6"/>
          </p:nvPr>
        </p:nvSpPr>
        <p:spPr>
          <a:xfrm>
            <a:off x="1660199" y="2371987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2DACC"/>
                </a:solidFill>
              </a:rPr>
              <a:t>04</a:t>
            </a:r>
            <a:endParaRPr dirty="0">
              <a:solidFill>
                <a:srgbClr val="E2DACC"/>
              </a:solidFill>
            </a:endParaRPr>
          </a:p>
        </p:txBody>
      </p:sp>
      <p:sp>
        <p:nvSpPr>
          <p:cNvPr id="361" name="Google Shape;361;p38"/>
          <p:cNvSpPr txBox="1">
            <a:spLocks noGrp="1"/>
          </p:cNvSpPr>
          <p:nvPr>
            <p:ph type="title" idx="7"/>
          </p:nvPr>
        </p:nvSpPr>
        <p:spPr>
          <a:xfrm>
            <a:off x="3560700" y="1277739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OBJETIVOS </a:t>
            </a:r>
            <a:endParaRPr dirty="0"/>
          </a:p>
        </p:txBody>
      </p:sp>
      <p:sp>
        <p:nvSpPr>
          <p:cNvPr id="363" name="Google Shape;363;p38"/>
          <p:cNvSpPr txBox="1">
            <a:spLocks noGrp="1"/>
          </p:cNvSpPr>
          <p:nvPr>
            <p:ph type="title" idx="9"/>
          </p:nvPr>
        </p:nvSpPr>
        <p:spPr>
          <a:xfrm>
            <a:off x="396210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2DACC"/>
                </a:solidFill>
              </a:rPr>
              <a:t>02</a:t>
            </a:r>
            <a:endParaRPr>
              <a:solidFill>
                <a:srgbClr val="E2DACC"/>
              </a:solidFill>
            </a:endParaRPr>
          </a:p>
        </p:txBody>
      </p:sp>
      <p:sp>
        <p:nvSpPr>
          <p:cNvPr id="364" name="Google Shape;364;p38"/>
          <p:cNvSpPr txBox="1">
            <a:spLocks noGrp="1"/>
          </p:cNvSpPr>
          <p:nvPr>
            <p:ph type="title" idx="13"/>
          </p:nvPr>
        </p:nvSpPr>
        <p:spPr>
          <a:xfrm>
            <a:off x="3655001" y="3384999"/>
            <a:ext cx="2266498" cy="5062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</a:t>
            </a:r>
            <a:r>
              <a:rPr lang="en-US" dirty="0"/>
              <a:t>ESCRIPCION DE LA INTERFAZ </a:t>
            </a:r>
            <a:br>
              <a:rPr lang="en-US" dirty="0"/>
            </a:br>
            <a:r>
              <a:rPr lang="en-US" dirty="0"/>
              <a:t>PROTOTIPO REAL-TIME</a:t>
            </a:r>
            <a:endParaRPr dirty="0"/>
          </a:p>
        </p:txBody>
      </p:sp>
      <p:sp>
        <p:nvSpPr>
          <p:cNvPr id="366" name="Google Shape;366;p38"/>
          <p:cNvSpPr txBox="1">
            <a:spLocks noGrp="1"/>
          </p:cNvSpPr>
          <p:nvPr>
            <p:ph type="title" idx="15"/>
          </p:nvPr>
        </p:nvSpPr>
        <p:spPr>
          <a:xfrm>
            <a:off x="3991549" y="2371987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2DACC"/>
                </a:solidFill>
              </a:rPr>
              <a:t>05</a:t>
            </a:r>
            <a:endParaRPr dirty="0">
              <a:solidFill>
                <a:srgbClr val="E2DACC"/>
              </a:solidFill>
            </a:endParaRPr>
          </a:p>
        </p:txBody>
      </p:sp>
      <p:sp>
        <p:nvSpPr>
          <p:cNvPr id="367" name="Google Shape;367;p38"/>
          <p:cNvSpPr txBox="1">
            <a:spLocks noGrp="1"/>
          </p:cNvSpPr>
          <p:nvPr>
            <p:ph type="title" idx="16"/>
          </p:nvPr>
        </p:nvSpPr>
        <p:spPr>
          <a:xfrm>
            <a:off x="5932618" y="1573612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DATOS A TRANSMITIR POR AREA </a:t>
            </a:r>
            <a:endParaRPr dirty="0"/>
          </a:p>
        </p:txBody>
      </p:sp>
      <p:sp>
        <p:nvSpPr>
          <p:cNvPr id="369" name="Google Shape;369;p38"/>
          <p:cNvSpPr txBox="1">
            <a:spLocks noGrp="1"/>
          </p:cNvSpPr>
          <p:nvPr>
            <p:ph type="title" idx="18"/>
          </p:nvPr>
        </p:nvSpPr>
        <p:spPr>
          <a:xfrm>
            <a:off x="6293450" y="71985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2DACC"/>
                </a:solidFill>
              </a:rPr>
              <a:t>03</a:t>
            </a:r>
            <a:endParaRPr dirty="0">
              <a:solidFill>
                <a:srgbClr val="E2DACC"/>
              </a:solidFill>
            </a:endParaRPr>
          </a:p>
        </p:txBody>
      </p:sp>
      <p:sp>
        <p:nvSpPr>
          <p:cNvPr id="370" name="Google Shape;370;p38"/>
          <p:cNvSpPr txBox="1">
            <a:spLocks noGrp="1"/>
          </p:cNvSpPr>
          <p:nvPr>
            <p:ph type="title" idx="19"/>
          </p:nvPr>
        </p:nvSpPr>
        <p:spPr>
          <a:xfrm>
            <a:off x="5947209" y="3065848"/>
            <a:ext cx="2022600" cy="5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ALARMAS</a:t>
            </a:r>
            <a:endParaRPr dirty="0"/>
          </a:p>
        </p:txBody>
      </p:sp>
      <p:sp>
        <p:nvSpPr>
          <p:cNvPr id="372" name="Google Shape;372;p38"/>
          <p:cNvSpPr txBox="1">
            <a:spLocks noGrp="1"/>
          </p:cNvSpPr>
          <p:nvPr>
            <p:ph type="title" idx="21"/>
          </p:nvPr>
        </p:nvSpPr>
        <p:spPr>
          <a:xfrm>
            <a:off x="6322025" y="2457399"/>
            <a:ext cx="1219800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2DACC"/>
                </a:solidFill>
              </a:rPr>
              <a:t>06</a:t>
            </a:r>
            <a:endParaRPr dirty="0">
              <a:solidFill>
                <a:srgbClr val="E2DACC"/>
              </a:solidFill>
            </a:endParaRPr>
          </a:p>
        </p:txBody>
      </p:sp>
      <p:grpSp>
        <p:nvGrpSpPr>
          <p:cNvPr id="373" name="Google Shape;373;p38"/>
          <p:cNvGrpSpPr/>
          <p:nvPr/>
        </p:nvGrpSpPr>
        <p:grpSpPr>
          <a:xfrm>
            <a:off x="1114229" y="495644"/>
            <a:ext cx="192054" cy="174253"/>
            <a:chOff x="5199750" y="3061050"/>
            <a:chExt cx="114700" cy="104075"/>
          </a:xfrm>
        </p:grpSpPr>
        <p:sp>
          <p:nvSpPr>
            <p:cNvPr id="374" name="Google Shape;374;p38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38"/>
          <p:cNvSpPr/>
          <p:nvPr/>
        </p:nvSpPr>
        <p:spPr>
          <a:xfrm>
            <a:off x="8580225" y="466695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38"/>
          <p:cNvGrpSpPr/>
          <p:nvPr/>
        </p:nvGrpSpPr>
        <p:grpSpPr>
          <a:xfrm rot="1042833">
            <a:off x="-265853" y="4364449"/>
            <a:ext cx="715455" cy="812085"/>
            <a:chOff x="2821350" y="4078125"/>
            <a:chExt cx="317325" cy="392675"/>
          </a:xfrm>
        </p:grpSpPr>
        <p:sp>
          <p:nvSpPr>
            <p:cNvPr id="379" name="Google Shape;379;p38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8"/>
          <p:cNvSpPr/>
          <p:nvPr/>
        </p:nvSpPr>
        <p:spPr>
          <a:xfrm>
            <a:off x="673750" y="454500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38"/>
          <p:cNvGrpSpPr/>
          <p:nvPr/>
        </p:nvGrpSpPr>
        <p:grpSpPr>
          <a:xfrm rot="1042833">
            <a:off x="8643822" y="3309924"/>
            <a:ext cx="715455" cy="812085"/>
            <a:chOff x="2821350" y="4078125"/>
            <a:chExt cx="317325" cy="392675"/>
          </a:xfrm>
        </p:grpSpPr>
        <p:sp>
          <p:nvSpPr>
            <p:cNvPr id="402" name="Google Shape;402;p38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8"/>
          <p:cNvGrpSpPr/>
          <p:nvPr/>
        </p:nvGrpSpPr>
        <p:grpSpPr>
          <a:xfrm>
            <a:off x="8725479" y="2571744"/>
            <a:ext cx="192054" cy="174253"/>
            <a:chOff x="5199750" y="3061050"/>
            <a:chExt cx="114700" cy="104075"/>
          </a:xfrm>
        </p:grpSpPr>
        <p:sp>
          <p:nvSpPr>
            <p:cNvPr id="424" name="Google Shape;424;p38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8"/>
          <p:cNvGrpSpPr/>
          <p:nvPr/>
        </p:nvGrpSpPr>
        <p:grpSpPr>
          <a:xfrm>
            <a:off x="5533204" y="321394"/>
            <a:ext cx="192054" cy="174253"/>
            <a:chOff x="5199750" y="3061050"/>
            <a:chExt cx="114700" cy="104075"/>
          </a:xfrm>
        </p:grpSpPr>
        <p:sp>
          <p:nvSpPr>
            <p:cNvPr id="428" name="Google Shape;428;p38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8"/>
          <p:cNvSpPr/>
          <p:nvPr/>
        </p:nvSpPr>
        <p:spPr>
          <a:xfrm>
            <a:off x="5849049" y="2446651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8"/>
          <p:cNvSpPr/>
          <p:nvPr/>
        </p:nvSpPr>
        <p:spPr>
          <a:xfrm>
            <a:off x="3644775" y="238572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8"/>
          <p:cNvSpPr/>
          <p:nvPr/>
        </p:nvSpPr>
        <p:spPr>
          <a:xfrm>
            <a:off x="3143825" y="481042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8"/>
          <p:cNvSpPr/>
          <p:nvPr/>
        </p:nvSpPr>
        <p:spPr>
          <a:xfrm>
            <a:off x="3245724" y="2203339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8"/>
          <p:cNvSpPr/>
          <p:nvPr/>
        </p:nvSpPr>
        <p:spPr>
          <a:xfrm>
            <a:off x="7733725" y="83622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355;p38">
            <a:extLst>
              <a:ext uri="{FF2B5EF4-FFF2-40B4-BE49-F238E27FC236}">
                <a16:creationId xmlns:a16="http://schemas.microsoft.com/office/drawing/2014/main" id="{14554C11-A6E7-4585-AE98-B436DA2E76A2}"/>
              </a:ext>
            </a:extLst>
          </p:cNvPr>
          <p:cNvSpPr/>
          <p:nvPr/>
        </p:nvSpPr>
        <p:spPr>
          <a:xfrm rot="1042902">
            <a:off x="2075261" y="3971827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372;p38">
            <a:extLst>
              <a:ext uri="{FF2B5EF4-FFF2-40B4-BE49-F238E27FC236}">
                <a16:creationId xmlns:a16="http://schemas.microsoft.com/office/drawing/2014/main" id="{3CA1E311-3618-4601-AA43-F71CBD2E970D}"/>
              </a:ext>
            </a:extLst>
          </p:cNvPr>
          <p:cNvSpPr txBox="1">
            <a:spLocks/>
          </p:cNvSpPr>
          <p:nvPr/>
        </p:nvSpPr>
        <p:spPr>
          <a:xfrm>
            <a:off x="1915211" y="3905286"/>
            <a:ext cx="1219800" cy="6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Condensed"/>
              <a:buNone/>
              <a:defRPr sz="36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rgbClr val="E2DACC"/>
                </a:solidFill>
              </a:rPr>
              <a:t>07</a:t>
            </a:r>
          </a:p>
        </p:txBody>
      </p:sp>
      <p:sp>
        <p:nvSpPr>
          <p:cNvPr id="104" name="Google Shape;370;p38">
            <a:extLst>
              <a:ext uri="{FF2B5EF4-FFF2-40B4-BE49-F238E27FC236}">
                <a16:creationId xmlns:a16="http://schemas.microsoft.com/office/drawing/2014/main" id="{2D156478-6A48-47B7-AD99-B0C23A530357}"/>
              </a:ext>
            </a:extLst>
          </p:cNvPr>
          <p:cNvSpPr txBox="1">
            <a:spLocks/>
          </p:cNvSpPr>
          <p:nvPr/>
        </p:nvSpPr>
        <p:spPr>
          <a:xfrm>
            <a:off x="1604400" y="4333774"/>
            <a:ext cx="20226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HARDWARE </a:t>
            </a:r>
          </a:p>
        </p:txBody>
      </p:sp>
      <p:sp>
        <p:nvSpPr>
          <p:cNvPr id="105" name="Google Shape;355;p38">
            <a:extLst>
              <a:ext uri="{FF2B5EF4-FFF2-40B4-BE49-F238E27FC236}">
                <a16:creationId xmlns:a16="http://schemas.microsoft.com/office/drawing/2014/main" id="{BE9438D2-0382-4EF2-A7E3-75FCC3F65B4A}"/>
              </a:ext>
            </a:extLst>
          </p:cNvPr>
          <p:cNvSpPr/>
          <p:nvPr/>
        </p:nvSpPr>
        <p:spPr>
          <a:xfrm rot="1042902">
            <a:off x="4607829" y="4031568"/>
            <a:ext cx="899710" cy="522386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372;p38">
            <a:extLst>
              <a:ext uri="{FF2B5EF4-FFF2-40B4-BE49-F238E27FC236}">
                <a16:creationId xmlns:a16="http://schemas.microsoft.com/office/drawing/2014/main" id="{E0A5C720-87FC-46C8-80E8-769D146E36A0}"/>
              </a:ext>
            </a:extLst>
          </p:cNvPr>
          <p:cNvSpPr txBox="1">
            <a:spLocks/>
          </p:cNvSpPr>
          <p:nvPr/>
        </p:nvSpPr>
        <p:spPr>
          <a:xfrm>
            <a:off x="4382021" y="4006024"/>
            <a:ext cx="1219800" cy="6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Condensed"/>
              <a:buNone/>
              <a:defRPr sz="36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rgbClr val="E2DACC"/>
                </a:solidFill>
              </a:rPr>
              <a:t>08</a:t>
            </a:r>
          </a:p>
        </p:txBody>
      </p:sp>
      <p:sp>
        <p:nvSpPr>
          <p:cNvPr id="107" name="Google Shape;370;p38">
            <a:extLst>
              <a:ext uri="{FF2B5EF4-FFF2-40B4-BE49-F238E27FC236}">
                <a16:creationId xmlns:a16="http://schemas.microsoft.com/office/drawing/2014/main" id="{71806A6C-76F9-47FB-B700-D71BCEA514BD}"/>
              </a:ext>
            </a:extLst>
          </p:cNvPr>
          <p:cNvSpPr txBox="1">
            <a:spLocks/>
          </p:cNvSpPr>
          <p:nvPr/>
        </p:nvSpPr>
        <p:spPr>
          <a:xfrm>
            <a:off x="3991549" y="4397517"/>
            <a:ext cx="20226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ANALISIS ECONMICO </a:t>
            </a:r>
          </a:p>
        </p:txBody>
      </p:sp>
      <p:pic>
        <p:nvPicPr>
          <p:cNvPr id="90" name="Imagen 8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31" y="4490785"/>
            <a:ext cx="1952456" cy="350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70;p38">
            <a:extLst>
              <a:ext uri="{FF2B5EF4-FFF2-40B4-BE49-F238E27FC236}">
                <a16:creationId xmlns:a16="http://schemas.microsoft.com/office/drawing/2014/main" id="{E2C6EC45-90FD-4985-B58A-177BD181CED9}"/>
              </a:ext>
            </a:extLst>
          </p:cNvPr>
          <p:cNvSpPr txBox="1">
            <a:spLocks/>
          </p:cNvSpPr>
          <p:nvPr/>
        </p:nvSpPr>
        <p:spPr>
          <a:xfrm>
            <a:off x="2548586" y="391033"/>
            <a:ext cx="4157664" cy="527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/>
              <a:t>ALARMAS</a:t>
            </a:r>
            <a:r>
              <a:rPr lang="es-ES" dirty="0"/>
              <a:t> </a:t>
            </a:r>
          </a:p>
        </p:txBody>
      </p:sp>
      <p:pic>
        <p:nvPicPr>
          <p:cNvPr id="11" name="Imatge 13">
            <a:extLst>
              <a:ext uri="{FF2B5EF4-FFF2-40B4-BE49-F238E27FC236}">
                <a16:creationId xmlns:a16="http://schemas.microsoft.com/office/drawing/2014/main" id="{0334F9EB-12D4-4C3E-8D1C-F997B2C1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83959" y="1016168"/>
            <a:ext cx="5192902" cy="3917195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  <p:pic>
        <p:nvPicPr>
          <p:cNvPr id="12" name="Imatge 14">
            <a:extLst>
              <a:ext uri="{FF2B5EF4-FFF2-40B4-BE49-F238E27FC236}">
                <a16:creationId xmlns:a16="http://schemas.microsoft.com/office/drawing/2014/main" id="{F6EF1CE7-67E8-432C-9001-C8FCC3AA74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591607" y="1447987"/>
            <a:ext cx="3250752" cy="2884712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9"/>
          <p:cNvSpPr/>
          <p:nvPr/>
        </p:nvSpPr>
        <p:spPr>
          <a:xfrm rot="1042925">
            <a:off x="2784774" y="207459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9"/>
          <p:cNvSpPr txBox="1">
            <a:spLocks noGrp="1"/>
          </p:cNvSpPr>
          <p:nvPr>
            <p:ph type="title"/>
          </p:nvPr>
        </p:nvSpPr>
        <p:spPr>
          <a:xfrm>
            <a:off x="4095703" y="357591"/>
            <a:ext cx="600411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ALARMAS </a:t>
            </a:r>
            <a:endParaRPr dirty="0"/>
          </a:p>
        </p:txBody>
      </p:sp>
      <p:sp>
        <p:nvSpPr>
          <p:cNvPr id="1334" name="Google Shape;1334;p59"/>
          <p:cNvSpPr txBox="1">
            <a:spLocks noGrp="1"/>
          </p:cNvSpPr>
          <p:nvPr>
            <p:ph type="title" idx="2"/>
          </p:nvPr>
        </p:nvSpPr>
        <p:spPr>
          <a:xfrm>
            <a:off x="2932010" y="186057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06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336" name="Google Shape;1336;p59"/>
          <p:cNvSpPr/>
          <p:nvPr/>
        </p:nvSpPr>
        <p:spPr>
          <a:xfrm rot="1042925">
            <a:off x="-291535" y="454708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7" name="Google Shape;1337;p59"/>
          <p:cNvGrpSpPr/>
          <p:nvPr/>
        </p:nvGrpSpPr>
        <p:grpSpPr>
          <a:xfrm>
            <a:off x="428505" y="-155298"/>
            <a:ext cx="881370" cy="1090694"/>
            <a:chOff x="2821350" y="4078125"/>
            <a:chExt cx="317325" cy="392675"/>
          </a:xfrm>
        </p:grpSpPr>
        <p:sp>
          <p:nvSpPr>
            <p:cNvPr id="1338" name="Google Shape;1338;p5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59"/>
          <p:cNvGrpSpPr/>
          <p:nvPr/>
        </p:nvGrpSpPr>
        <p:grpSpPr>
          <a:xfrm>
            <a:off x="5135192" y="4859457"/>
            <a:ext cx="192054" cy="174253"/>
            <a:chOff x="5199750" y="3061050"/>
            <a:chExt cx="114700" cy="104075"/>
          </a:xfrm>
        </p:grpSpPr>
        <p:sp>
          <p:nvSpPr>
            <p:cNvPr id="1360" name="Google Shape;1360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9"/>
          <p:cNvGrpSpPr/>
          <p:nvPr/>
        </p:nvGrpSpPr>
        <p:grpSpPr>
          <a:xfrm>
            <a:off x="4089724" y="1628652"/>
            <a:ext cx="192054" cy="174253"/>
            <a:chOff x="5199750" y="3061050"/>
            <a:chExt cx="114700" cy="104075"/>
          </a:xfrm>
        </p:grpSpPr>
        <p:sp>
          <p:nvSpPr>
            <p:cNvPr id="1364" name="Google Shape;1364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" name="Picture Placeholder 10" descr="Cow">
            <a:extLst>
              <a:ext uri="{FF2B5EF4-FFF2-40B4-BE49-F238E27FC236}">
                <a16:creationId xmlns:a16="http://schemas.microsoft.com/office/drawing/2014/main" id="{9DBC1DE8-3153-4B24-8C69-EAFB37D26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flipH="1">
            <a:off x="327513" y="1770526"/>
            <a:ext cx="1562542" cy="1562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Picture Placeholder 10" descr="Barn">
            <a:extLst>
              <a:ext uri="{FF2B5EF4-FFF2-40B4-BE49-F238E27FC236}">
                <a16:creationId xmlns:a16="http://schemas.microsoft.com/office/drawing/2014/main" id="{F21D4F34-2D62-44F8-A45E-E95CAAFFEE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 flipH="1">
            <a:off x="2829694" y="1176131"/>
            <a:ext cx="1042161" cy="10421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Placeholder 10" descr="Truck">
            <a:extLst>
              <a:ext uri="{FF2B5EF4-FFF2-40B4-BE49-F238E27FC236}">
                <a16:creationId xmlns:a16="http://schemas.microsoft.com/office/drawing/2014/main" id="{84EC0E78-0BB7-4B58-84BD-F43A2453C5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 flipH="1">
            <a:off x="4425422" y="2659114"/>
            <a:ext cx="1213410" cy="121341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Placeholder 10" descr="Factory">
            <a:extLst>
              <a:ext uri="{FF2B5EF4-FFF2-40B4-BE49-F238E27FC236}">
                <a16:creationId xmlns:a16="http://schemas.microsoft.com/office/drawing/2014/main" id="{899C0348-E662-4BDC-B258-6E44585CDA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 flipH="1">
            <a:off x="6910348" y="1223998"/>
            <a:ext cx="1421991" cy="122472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9478EC37-E218-4CC3-9F84-AA04A7B3761E}"/>
              </a:ext>
            </a:extLst>
          </p:cNvPr>
          <p:cNvSpPr txBox="1">
            <a:spLocks/>
          </p:cNvSpPr>
          <p:nvPr/>
        </p:nvSpPr>
        <p:spPr>
          <a:xfrm>
            <a:off x="112002" y="3136552"/>
            <a:ext cx="2588702" cy="1749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342900">
              <a:buFont typeface="Corbel"/>
              <a:buAutoNum type="arabicPeriod"/>
            </a:pPr>
            <a:r>
              <a:rPr lang="es-ES" sz="1600" b="1" dirty="0"/>
              <a:t>Notificación si la vaca sale del recinto </a:t>
            </a:r>
          </a:p>
          <a:p>
            <a:pPr marL="342900">
              <a:buFont typeface="Corbel"/>
              <a:buAutoNum type="arabicPeriod"/>
            </a:pPr>
            <a:r>
              <a:rPr lang="es-ES" sz="1600" b="1" dirty="0"/>
              <a:t>Notificación en caso de que una vaca sufra del estado de salud </a:t>
            </a:r>
            <a:endParaRPr lang="es-VE" sz="1600" b="1" dirty="0"/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7A371C0-4653-48EC-82FF-ACC6005600F4}"/>
              </a:ext>
            </a:extLst>
          </p:cNvPr>
          <p:cNvSpPr txBox="1"/>
          <p:nvPr/>
        </p:nvSpPr>
        <p:spPr>
          <a:xfrm>
            <a:off x="2305802" y="2123515"/>
            <a:ext cx="2588702" cy="17490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marL="342900" marR="0" lvl="0" indent="-3429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Corbel"/>
              <a:buAutoNum type="arabicPeriod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Temperatura de las Granjas en verano 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827AEFE-AEA7-4611-B972-71D7F767E88D}"/>
              </a:ext>
            </a:extLst>
          </p:cNvPr>
          <p:cNvSpPr txBox="1"/>
          <p:nvPr/>
        </p:nvSpPr>
        <p:spPr>
          <a:xfrm>
            <a:off x="3958246" y="3596849"/>
            <a:ext cx="2588702" cy="17490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marL="342900" marR="0" lvl="0" indent="-3429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Corbel"/>
              <a:buAutoNum type="arabicPeriod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Trayectoria de los camiones </a:t>
            </a:r>
          </a:p>
          <a:p>
            <a:pPr marL="342900" marR="0" lvl="0" indent="-3429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Corbel"/>
              <a:buAutoNum type="arabicPeriod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Si se rompe la cadena de frio de la cisterna 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42672093-4E39-4215-8FF9-B5E7F185D83F}"/>
              </a:ext>
            </a:extLst>
          </p:cNvPr>
          <p:cNvSpPr txBox="1"/>
          <p:nvPr/>
        </p:nvSpPr>
        <p:spPr>
          <a:xfrm>
            <a:off x="6230834" y="2448725"/>
            <a:ext cx="2588702" cy="17490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marL="342900" marR="0" lvl="0" indent="-3429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Corbel"/>
              <a:buAutoNum type="arabicPeriod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Notificación si una de las maquinas de clima o del proceso productivo deja  de funcionar </a:t>
            </a:r>
          </a:p>
          <a:p>
            <a:pPr marL="342900" marR="0" lvl="0" indent="-3429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Corbel"/>
              <a:buAutoNum type="arabicPeriod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Temperatura de las cubas </a:t>
            </a:r>
          </a:p>
        </p:txBody>
      </p:sp>
    </p:spTree>
    <p:extLst>
      <p:ext uri="{BB962C8B-B14F-4D97-AF65-F5344CB8AC3E}">
        <p14:creationId xmlns:p14="http://schemas.microsoft.com/office/powerpoint/2010/main" val="2303341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9"/>
          <p:cNvSpPr txBox="1">
            <a:spLocks noGrp="1"/>
          </p:cNvSpPr>
          <p:nvPr>
            <p:ph type="title"/>
          </p:nvPr>
        </p:nvSpPr>
        <p:spPr>
          <a:xfrm>
            <a:off x="3765496" y="-137242"/>
            <a:ext cx="5342011" cy="10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PROTOTIPO REAL-TIME </a:t>
            </a:r>
            <a:endParaRPr dirty="0"/>
          </a:p>
        </p:txBody>
      </p:sp>
      <p:grpSp>
        <p:nvGrpSpPr>
          <p:cNvPr id="446" name="Google Shape;446;p39"/>
          <p:cNvGrpSpPr/>
          <p:nvPr/>
        </p:nvGrpSpPr>
        <p:grpSpPr>
          <a:xfrm rot="1042871">
            <a:off x="8224662" y="4278070"/>
            <a:ext cx="451246" cy="512193"/>
            <a:chOff x="2821350" y="4078125"/>
            <a:chExt cx="317325" cy="392675"/>
          </a:xfrm>
        </p:grpSpPr>
        <p:sp>
          <p:nvSpPr>
            <p:cNvPr id="447" name="Google Shape;447;p3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9"/>
          <p:cNvGrpSpPr/>
          <p:nvPr/>
        </p:nvGrpSpPr>
        <p:grpSpPr>
          <a:xfrm rot="1042833">
            <a:off x="-72153" y="-169301"/>
            <a:ext cx="715455" cy="812085"/>
            <a:chOff x="2821350" y="4078125"/>
            <a:chExt cx="317325" cy="392675"/>
          </a:xfrm>
        </p:grpSpPr>
        <p:sp>
          <p:nvSpPr>
            <p:cNvPr id="469" name="Google Shape;469;p3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39"/>
          <p:cNvGrpSpPr/>
          <p:nvPr/>
        </p:nvGrpSpPr>
        <p:grpSpPr>
          <a:xfrm>
            <a:off x="1315798" y="1281331"/>
            <a:ext cx="192054" cy="174253"/>
            <a:chOff x="5199750" y="3061050"/>
            <a:chExt cx="114700" cy="104075"/>
          </a:xfrm>
        </p:grpSpPr>
        <p:sp>
          <p:nvSpPr>
            <p:cNvPr id="491" name="Google Shape;491;p3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" name="Google Shape;494;p39"/>
          <p:cNvSpPr/>
          <p:nvPr/>
        </p:nvSpPr>
        <p:spPr>
          <a:xfrm>
            <a:off x="8580225" y="466695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9"/>
          <p:cNvSpPr/>
          <p:nvPr/>
        </p:nvSpPr>
        <p:spPr>
          <a:xfrm>
            <a:off x="673750" y="454500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39"/>
          <p:cNvGrpSpPr/>
          <p:nvPr/>
        </p:nvGrpSpPr>
        <p:grpSpPr>
          <a:xfrm>
            <a:off x="3520071" y="239122"/>
            <a:ext cx="192054" cy="174253"/>
            <a:chOff x="5199750" y="3061050"/>
            <a:chExt cx="114700" cy="104075"/>
          </a:xfrm>
        </p:grpSpPr>
        <p:sp>
          <p:nvSpPr>
            <p:cNvPr id="497" name="Google Shape;497;p3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39"/>
          <p:cNvSpPr/>
          <p:nvPr/>
        </p:nvSpPr>
        <p:spPr>
          <a:xfrm>
            <a:off x="5819600" y="286635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9"/>
          <p:cNvSpPr/>
          <p:nvPr/>
        </p:nvSpPr>
        <p:spPr>
          <a:xfrm>
            <a:off x="7561575" y="369327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9"/>
          <p:cNvSpPr/>
          <p:nvPr/>
        </p:nvSpPr>
        <p:spPr>
          <a:xfrm>
            <a:off x="3143825" y="481042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9"/>
          <p:cNvSpPr/>
          <p:nvPr/>
        </p:nvSpPr>
        <p:spPr>
          <a:xfrm>
            <a:off x="2656750" y="423988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Picture 3">
            <a:extLst>
              <a:ext uri="{FF2B5EF4-FFF2-40B4-BE49-F238E27FC236}">
                <a16:creationId xmlns:a16="http://schemas.microsoft.com/office/drawing/2014/main" id="{9404403A-9ED9-4401-ACAE-D2E906BFD1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384670" y="775652"/>
            <a:ext cx="2103662" cy="143754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  <p:sp>
        <p:nvSpPr>
          <p:cNvPr id="69" name="Google Shape;677;p44">
            <a:extLst>
              <a:ext uri="{FF2B5EF4-FFF2-40B4-BE49-F238E27FC236}">
                <a16:creationId xmlns:a16="http://schemas.microsoft.com/office/drawing/2014/main" id="{3617C788-C2EA-417C-AF50-7C57E527F054}"/>
              </a:ext>
            </a:extLst>
          </p:cNvPr>
          <p:cNvSpPr/>
          <p:nvPr/>
        </p:nvSpPr>
        <p:spPr>
          <a:xfrm rot="10563067">
            <a:off x="91663" y="449997"/>
            <a:ext cx="1228575" cy="945493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679;p44">
            <a:extLst>
              <a:ext uri="{FF2B5EF4-FFF2-40B4-BE49-F238E27FC236}">
                <a16:creationId xmlns:a16="http://schemas.microsoft.com/office/drawing/2014/main" id="{77B1E718-7B70-455A-9BFB-479CD147BEF9}"/>
              </a:ext>
            </a:extLst>
          </p:cNvPr>
          <p:cNvGrpSpPr/>
          <p:nvPr/>
        </p:nvGrpSpPr>
        <p:grpSpPr>
          <a:xfrm>
            <a:off x="436949" y="655207"/>
            <a:ext cx="538028" cy="535077"/>
            <a:chOff x="5005414" y="507320"/>
            <a:chExt cx="538028" cy="535077"/>
          </a:xfrm>
        </p:grpSpPr>
        <p:sp>
          <p:nvSpPr>
            <p:cNvPr id="71" name="Google Shape;680;p44">
              <a:extLst>
                <a:ext uri="{FF2B5EF4-FFF2-40B4-BE49-F238E27FC236}">
                  <a16:creationId xmlns:a16="http://schemas.microsoft.com/office/drawing/2014/main" id="{831C43B9-1A2D-48B3-B410-C575BA6B590E}"/>
                </a:ext>
              </a:extLst>
            </p:cNvPr>
            <p:cNvSpPr/>
            <p:nvPr/>
          </p:nvSpPr>
          <p:spPr>
            <a:xfrm>
              <a:off x="5026473" y="507320"/>
              <a:ext cx="496037" cy="181820"/>
            </a:xfrm>
            <a:custGeom>
              <a:avLst/>
              <a:gdLst/>
              <a:ahLst/>
              <a:cxnLst/>
              <a:rect l="l" t="t" r="r" b="b"/>
              <a:pathLst>
                <a:path w="23697" h="8686" extrusionOk="0">
                  <a:moveTo>
                    <a:pt x="11846" y="0"/>
                  </a:moveTo>
                  <a:cubicBezTo>
                    <a:pt x="11798" y="0"/>
                    <a:pt x="11748" y="7"/>
                    <a:pt x="11701" y="22"/>
                  </a:cubicBezTo>
                  <a:lnTo>
                    <a:pt x="2899" y="2718"/>
                  </a:lnTo>
                  <a:cubicBezTo>
                    <a:pt x="2768" y="2758"/>
                    <a:pt x="2659" y="2850"/>
                    <a:pt x="2597" y="2973"/>
                  </a:cubicBezTo>
                  <a:lnTo>
                    <a:pt x="122" y="7964"/>
                  </a:lnTo>
                  <a:cubicBezTo>
                    <a:pt x="0" y="8211"/>
                    <a:pt x="100" y="8510"/>
                    <a:pt x="348" y="8634"/>
                  </a:cubicBezTo>
                  <a:cubicBezTo>
                    <a:pt x="419" y="8669"/>
                    <a:pt x="494" y="8685"/>
                    <a:pt x="568" y="8685"/>
                  </a:cubicBezTo>
                  <a:cubicBezTo>
                    <a:pt x="752" y="8685"/>
                    <a:pt x="929" y="8583"/>
                    <a:pt x="1016" y="8408"/>
                  </a:cubicBezTo>
                  <a:lnTo>
                    <a:pt x="3397" y="3609"/>
                  </a:lnTo>
                  <a:lnTo>
                    <a:pt x="11851" y="1020"/>
                  </a:lnTo>
                  <a:lnTo>
                    <a:pt x="20303" y="3609"/>
                  </a:lnTo>
                  <a:lnTo>
                    <a:pt x="22682" y="8408"/>
                  </a:lnTo>
                  <a:cubicBezTo>
                    <a:pt x="22770" y="8582"/>
                    <a:pt x="22946" y="8682"/>
                    <a:pt x="23128" y="8682"/>
                  </a:cubicBezTo>
                  <a:cubicBezTo>
                    <a:pt x="23203" y="8682"/>
                    <a:pt x="23279" y="8665"/>
                    <a:pt x="23351" y="8629"/>
                  </a:cubicBezTo>
                  <a:cubicBezTo>
                    <a:pt x="23595" y="8507"/>
                    <a:pt x="23697" y="8211"/>
                    <a:pt x="23578" y="7964"/>
                  </a:cubicBezTo>
                  <a:lnTo>
                    <a:pt x="21101" y="2973"/>
                  </a:lnTo>
                  <a:cubicBezTo>
                    <a:pt x="21041" y="2850"/>
                    <a:pt x="20932" y="2758"/>
                    <a:pt x="20801" y="2718"/>
                  </a:cubicBezTo>
                  <a:lnTo>
                    <a:pt x="11999" y="22"/>
                  </a:lnTo>
                  <a:cubicBezTo>
                    <a:pt x="11951" y="7"/>
                    <a:pt x="11902" y="0"/>
                    <a:pt x="11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81;p44">
              <a:extLst>
                <a:ext uri="{FF2B5EF4-FFF2-40B4-BE49-F238E27FC236}">
                  <a16:creationId xmlns:a16="http://schemas.microsoft.com/office/drawing/2014/main" id="{E74DA349-297A-464F-A0EE-8636A1AC90F3}"/>
                </a:ext>
              </a:extLst>
            </p:cNvPr>
            <p:cNvSpPr/>
            <p:nvPr/>
          </p:nvSpPr>
          <p:spPr>
            <a:xfrm>
              <a:off x="5263994" y="1021212"/>
              <a:ext cx="20912" cy="21037"/>
            </a:xfrm>
            <a:custGeom>
              <a:avLst/>
              <a:gdLst/>
              <a:ahLst/>
              <a:cxnLst/>
              <a:rect l="l" t="t" r="r" b="b"/>
              <a:pathLst>
                <a:path w="999" h="1005" extrusionOk="0">
                  <a:moveTo>
                    <a:pt x="499" y="1"/>
                  </a:moveTo>
                  <a:cubicBezTo>
                    <a:pt x="224" y="1"/>
                    <a:pt x="0" y="224"/>
                    <a:pt x="0" y="500"/>
                  </a:cubicBezTo>
                  <a:lnTo>
                    <a:pt x="0" y="506"/>
                  </a:lnTo>
                  <a:cubicBezTo>
                    <a:pt x="0" y="782"/>
                    <a:pt x="224" y="1005"/>
                    <a:pt x="499" y="1005"/>
                  </a:cubicBezTo>
                  <a:cubicBezTo>
                    <a:pt x="775" y="1005"/>
                    <a:pt x="998" y="782"/>
                    <a:pt x="998" y="506"/>
                  </a:cubicBezTo>
                  <a:lnTo>
                    <a:pt x="998" y="500"/>
                  </a:lnTo>
                  <a:cubicBezTo>
                    <a:pt x="998" y="224"/>
                    <a:pt x="775" y="1"/>
                    <a:pt x="4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82;p44">
              <a:extLst>
                <a:ext uri="{FF2B5EF4-FFF2-40B4-BE49-F238E27FC236}">
                  <a16:creationId xmlns:a16="http://schemas.microsoft.com/office/drawing/2014/main" id="{E35EBB78-92BB-4FB9-9922-3BD66743AEEE}"/>
                </a:ext>
              </a:extLst>
            </p:cNvPr>
            <p:cNvSpPr/>
            <p:nvPr/>
          </p:nvSpPr>
          <p:spPr>
            <a:xfrm>
              <a:off x="5263994" y="909684"/>
              <a:ext cx="20912" cy="98634"/>
            </a:xfrm>
            <a:custGeom>
              <a:avLst/>
              <a:gdLst/>
              <a:ahLst/>
              <a:cxnLst/>
              <a:rect l="l" t="t" r="r" b="b"/>
              <a:pathLst>
                <a:path w="999" h="4712" extrusionOk="0">
                  <a:moveTo>
                    <a:pt x="499" y="0"/>
                  </a:moveTo>
                  <a:cubicBezTo>
                    <a:pt x="224" y="0"/>
                    <a:pt x="0" y="224"/>
                    <a:pt x="0" y="499"/>
                  </a:cubicBezTo>
                  <a:lnTo>
                    <a:pt x="0" y="4213"/>
                  </a:lnTo>
                  <a:cubicBezTo>
                    <a:pt x="0" y="4488"/>
                    <a:pt x="224" y="4712"/>
                    <a:pt x="499" y="4712"/>
                  </a:cubicBezTo>
                  <a:cubicBezTo>
                    <a:pt x="775" y="4712"/>
                    <a:pt x="998" y="4488"/>
                    <a:pt x="998" y="4213"/>
                  </a:cubicBezTo>
                  <a:lnTo>
                    <a:pt x="998" y="499"/>
                  </a:lnTo>
                  <a:cubicBezTo>
                    <a:pt x="998" y="224"/>
                    <a:pt x="775" y="0"/>
                    <a:pt x="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83;p44">
              <a:extLst>
                <a:ext uri="{FF2B5EF4-FFF2-40B4-BE49-F238E27FC236}">
                  <a16:creationId xmlns:a16="http://schemas.microsoft.com/office/drawing/2014/main" id="{3960C20F-51D6-4A1E-9C5D-AF9DA5B20FBA}"/>
                </a:ext>
              </a:extLst>
            </p:cNvPr>
            <p:cNvSpPr/>
            <p:nvPr/>
          </p:nvSpPr>
          <p:spPr>
            <a:xfrm>
              <a:off x="5330831" y="710030"/>
              <a:ext cx="23047" cy="21016"/>
            </a:xfrm>
            <a:custGeom>
              <a:avLst/>
              <a:gdLst/>
              <a:ahLst/>
              <a:cxnLst/>
              <a:rect l="l" t="t" r="r" b="b"/>
              <a:pathLst>
                <a:path w="1101" h="1004" extrusionOk="0">
                  <a:moveTo>
                    <a:pt x="553" y="1"/>
                  </a:moveTo>
                  <a:cubicBezTo>
                    <a:pt x="425" y="1"/>
                    <a:pt x="297" y="49"/>
                    <a:pt x="199" y="147"/>
                  </a:cubicBezTo>
                  <a:lnTo>
                    <a:pt x="195" y="151"/>
                  </a:lnTo>
                  <a:cubicBezTo>
                    <a:pt x="1" y="347"/>
                    <a:pt x="1" y="662"/>
                    <a:pt x="195" y="858"/>
                  </a:cubicBezTo>
                  <a:cubicBezTo>
                    <a:pt x="292" y="955"/>
                    <a:pt x="420" y="1003"/>
                    <a:pt x="548" y="1003"/>
                  </a:cubicBezTo>
                  <a:cubicBezTo>
                    <a:pt x="676" y="1003"/>
                    <a:pt x="804" y="955"/>
                    <a:pt x="902" y="858"/>
                  </a:cubicBezTo>
                  <a:lnTo>
                    <a:pt x="906" y="853"/>
                  </a:lnTo>
                  <a:cubicBezTo>
                    <a:pt x="1100" y="657"/>
                    <a:pt x="1100" y="342"/>
                    <a:pt x="906" y="147"/>
                  </a:cubicBezTo>
                  <a:cubicBezTo>
                    <a:pt x="808" y="49"/>
                    <a:pt x="680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84;p44">
              <a:extLst>
                <a:ext uri="{FF2B5EF4-FFF2-40B4-BE49-F238E27FC236}">
                  <a16:creationId xmlns:a16="http://schemas.microsoft.com/office/drawing/2014/main" id="{ED4D6D52-D40A-43BE-9EA8-1E564157FDB7}"/>
                </a:ext>
              </a:extLst>
            </p:cNvPr>
            <p:cNvSpPr/>
            <p:nvPr/>
          </p:nvSpPr>
          <p:spPr>
            <a:xfrm>
              <a:off x="5195879" y="710846"/>
              <a:ext cx="22984" cy="20912"/>
            </a:xfrm>
            <a:custGeom>
              <a:avLst/>
              <a:gdLst/>
              <a:ahLst/>
              <a:cxnLst/>
              <a:rect l="l" t="t" r="r" b="b"/>
              <a:pathLst>
                <a:path w="1098" h="999" extrusionOk="0">
                  <a:moveTo>
                    <a:pt x="549" y="0"/>
                  </a:moveTo>
                  <a:cubicBezTo>
                    <a:pt x="421" y="0"/>
                    <a:pt x="293" y="49"/>
                    <a:pt x="196" y="146"/>
                  </a:cubicBezTo>
                  <a:cubicBezTo>
                    <a:pt x="0" y="340"/>
                    <a:pt x="0" y="657"/>
                    <a:pt x="196" y="853"/>
                  </a:cubicBezTo>
                  <a:lnTo>
                    <a:pt x="201" y="857"/>
                  </a:lnTo>
                  <a:cubicBezTo>
                    <a:pt x="298" y="952"/>
                    <a:pt x="423" y="999"/>
                    <a:pt x="549" y="999"/>
                  </a:cubicBezTo>
                  <a:cubicBezTo>
                    <a:pt x="677" y="999"/>
                    <a:pt x="805" y="950"/>
                    <a:pt x="903" y="853"/>
                  </a:cubicBezTo>
                  <a:cubicBezTo>
                    <a:pt x="1096" y="660"/>
                    <a:pt x="1097" y="346"/>
                    <a:pt x="907" y="150"/>
                  </a:cubicBezTo>
                  <a:lnTo>
                    <a:pt x="901" y="146"/>
                  </a:lnTo>
                  <a:cubicBezTo>
                    <a:pt x="804" y="49"/>
                    <a:pt x="677" y="0"/>
                    <a:pt x="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85;p44">
              <a:extLst>
                <a:ext uri="{FF2B5EF4-FFF2-40B4-BE49-F238E27FC236}">
                  <a16:creationId xmlns:a16="http://schemas.microsoft.com/office/drawing/2014/main" id="{98CAF5BB-0133-4F1F-A9A6-D03AB6697107}"/>
                </a:ext>
              </a:extLst>
            </p:cNvPr>
            <p:cNvSpPr/>
            <p:nvPr/>
          </p:nvSpPr>
          <p:spPr>
            <a:xfrm>
              <a:off x="5005414" y="909684"/>
              <a:ext cx="80360" cy="132712"/>
            </a:xfrm>
            <a:custGeom>
              <a:avLst/>
              <a:gdLst/>
              <a:ahLst/>
              <a:cxnLst/>
              <a:rect l="l" t="t" r="r" b="b"/>
              <a:pathLst>
                <a:path w="3839" h="6340" extrusionOk="0">
                  <a:moveTo>
                    <a:pt x="3270" y="0"/>
                  </a:moveTo>
                  <a:cubicBezTo>
                    <a:pt x="3088" y="0"/>
                    <a:pt x="2912" y="100"/>
                    <a:pt x="2824" y="274"/>
                  </a:cubicBezTo>
                  <a:lnTo>
                    <a:pt x="129" y="5610"/>
                  </a:lnTo>
                  <a:cubicBezTo>
                    <a:pt x="1" y="5856"/>
                    <a:pt x="98" y="6160"/>
                    <a:pt x="347" y="6286"/>
                  </a:cubicBezTo>
                  <a:cubicBezTo>
                    <a:pt x="418" y="6322"/>
                    <a:pt x="495" y="6339"/>
                    <a:pt x="570" y="6339"/>
                  </a:cubicBezTo>
                  <a:cubicBezTo>
                    <a:pt x="755" y="6339"/>
                    <a:pt x="933" y="6236"/>
                    <a:pt x="1019" y="6059"/>
                  </a:cubicBezTo>
                  <a:lnTo>
                    <a:pt x="3715" y="725"/>
                  </a:lnTo>
                  <a:cubicBezTo>
                    <a:pt x="3839" y="479"/>
                    <a:pt x="3740" y="179"/>
                    <a:pt x="3494" y="53"/>
                  </a:cubicBezTo>
                  <a:cubicBezTo>
                    <a:pt x="3422" y="17"/>
                    <a:pt x="3346" y="0"/>
                    <a:pt x="3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86;p44">
              <a:extLst>
                <a:ext uri="{FF2B5EF4-FFF2-40B4-BE49-F238E27FC236}">
                  <a16:creationId xmlns:a16="http://schemas.microsoft.com/office/drawing/2014/main" id="{B366E28C-BF4E-4C66-84D7-F07B32B91FEB}"/>
                </a:ext>
              </a:extLst>
            </p:cNvPr>
            <p:cNvSpPr/>
            <p:nvPr/>
          </p:nvSpPr>
          <p:spPr>
            <a:xfrm>
              <a:off x="5134401" y="909663"/>
              <a:ext cx="51306" cy="132628"/>
            </a:xfrm>
            <a:custGeom>
              <a:avLst/>
              <a:gdLst/>
              <a:ahLst/>
              <a:cxnLst/>
              <a:rect l="l" t="t" r="r" b="b"/>
              <a:pathLst>
                <a:path w="2451" h="6336" extrusionOk="0">
                  <a:moveTo>
                    <a:pt x="1899" y="1"/>
                  </a:moveTo>
                  <a:cubicBezTo>
                    <a:pt x="1675" y="1"/>
                    <a:pt x="1472" y="152"/>
                    <a:pt x="1415" y="378"/>
                  </a:cubicBezTo>
                  <a:lnTo>
                    <a:pt x="68" y="5712"/>
                  </a:lnTo>
                  <a:cubicBezTo>
                    <a:pt x="0" y="5980"/>
                    <a:pt x="162" y="6251"/>
                    <a:pt x="429" y="6319"/>
                  </a:cubicBezTo>
                  <a:cubicBezTo>
                    <a:pt x="470" y="6329"/>
                    <a:pt x="511" y="6335"/>
                    <a:pt x="552" y="6335"/>
                  </a:cubicBezTo>
                  <a:cubicBezTo>
                    <a:pt x="780" y="6334"/>
                    <a:pt x="979" y="6179"/>
                    <a:pt x="1035" y="5957"/>
                  </a:cubicBezTo>
                  <a:lnTo>
                    <a:pt x="2382" y="623"/>
                  </a:lnTo>
                  <a:cubicBezTo>
                    <a:pt x="2450" y="355"/>
                    <a:pt x="2288" y="84"/>
                    <a:pt x="2022" y="16"/>
                  </a:cubicBezTo>
                  <a:cubicBezTo>
                    <a:pt x="1980" y="6"/>
                    <a:pt x="1939" y="1"/>
                    <a:pt x="18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87;p44">
              <a:extLst>
                <a:ext uri="{FF2B5EF4-FFF2-40B4-BE49-F238E27FC236}">
                  <a16:creationId xmlns:a16="http://schemas.microsoft.com/office/drawing/2014/main" id="{DE454EE2-D5F9-48CC-8A65-584A117AE886}"/>
                </a:ext>
              </a:extLst>
            </p:cNvPr>
            <p:cNvSpPr/>
            <p:nvPr/>
          </p:nvSpPr>
          <p:spPr>
            <a:xfrm>
              <a:off x="5463083" y="909600"/>
              <a:ext cx="80360" cy="132733"/>
            </a:xfrm>
            <a:custGeom>
              <a:avLst/>
              <a:gdLst/>
              <a:ahLst/>
              <a:cxnLst/>
              <a:rect l="l" t="t" r="r" b="b"/>
              <a:pathLst>
                <a:path w="3839" h="6341" extrusionOk="0">
                  <a:moveTo>
                    <a:pt x="570" y="1"/>
                  </a:moveTo>
                  <a:cubicBezTo>
                    <a:pt x="494" y="1"/>
                    <a:pt x="417" y="18"/>
                    <a:pt x="345" y="54"/>
                  </a:cubicBezTo>
                  <a:cubicBezTo>
                    <a:pt x="97" y="180"/>
                    <a:pt x="0" y="481"/>
                    <a:pt x="127" y="729"/>
                  </a:cubicBezTo>
                  <a:lnTo>
                    <a:pt x="2821" y="6063"/>
                  </a:lnTo>
                  <a:cubicBezTo>
                    <a:pt x="2909" y="6239"/>
                    <a:pt x="3086" y="6341"/>
                    <a:pt x="3269" y="6341"/>
                  </a:cubicBezTo>
                  <a:cubicBezTo>
                    <a:pt x="3345" y="6341"/>
                    <a:pt x="3422" y="6323"/>
                    <a:pt x="3494" y="6287"/>
                  </a:cubicBezTo>
                  <a:cubicBezTo>
                    <a:pt x="3741" y="6162"/>
                    <a:pt x="3839" y="5860"/>
                    <a:pt x="3712" y="5614"/>
                  </a:cubicBezTo>
                  <a:lnTo>
                    <a:pt x="1018" y="278"/>
                  </a:lnTo>
                  <a:cubicBezTo>
                    <a:pt x="930" y="102"/>
                    <a:pt x="753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88;p44">
              <a:extLst>
                <a:ext uri="{FF2B5EF4-FFF2-40B4-BE49-F238E27FC236}">
                  <a16:creationId xmlns:a16="http://schemas.microsoft.com/office/drawing/2014/main" id="{CC72FF0D-C8D5-4DDD-A0D3-D6033885C6BB}"/>
                </a:ext>
              </a:extLst>
            </p:cNvPr>
            <p:cNvSpPr/>
            <p:nvPr/>
          </p:nvSpPr>
          <p:spPr>
            <a:xfrm>
              <a:off x="5363193" y="909663"/>
              <a:ext cx="51222" cy="132419"/>
            </a:xfrm>
            <a:custGeom>
              <a:avLst/>
              <a:gdLst/>
              <a:ahLst/>
              <a:cxnLst/>
              <a:rect l="l" t="t" r="r" b="b"/>
              <a:pathLst>
                <a:path w="2447" h="6326" extrusionOk="0">
                  <a:moveTo>
                    <a:pt x="553" y="1"/>
                  </a:moveTo>
                  <a:cubicBezTo>
                    <a:pt x="513" y="1"/>
                    <a:pt x="471" y="6"/>
                    <a:pt x="430" y="16"/>
                  </a:cubicBezTo>
                  <a:cubicBezTo>
                    <a:pt x="162" y="84"/>
                    <a:pt x="1" y="355"/>
                    <a:pt x="68" y="623"/>
                  </a:cubicBezTo>
                  <a:lnTo>
                    <a:pt x="1415" y="5957"/>
                  </a:lnTo>
                  <a:cubicBezTo>
                    <a:pt x="1476" y="6178"/>
                    <a:pt x="1677" y="6325"/>
                    <a:pt x="1897" y="6325"/>
                  </a:cubicBezTo>
                  <a:cubicBezTo>
                    <a:pt x="1938" y="6325"/>
                    <a:pt x="1978" y="6320"/>
                    <a:pt x="2019" y="6310"/>
                  </a:cubicBezTo>
                  <a:cubicBezTo>
                    <a:pt x="2284" y="6242"/>
                    <a:pt x="2446" y="5977"/>
                    <a:pt x="2384" y="5712"/>
                  </a:cubicBezTo>
                  <a:lnTo>
                    <a:pt x="1036" y="377"/>
                  </a:lnTo>
                  <a:cubicBezTo>
                    <a:pt x="980" y="151"/>
                    <a:pt x="77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89;p44">
              <a:extLst>
                <a:ext uri="{FF2B5EF4-FFF2-40B4-BE49-F238E27FC236}">
                  <a16:creationId xmlns:a16="http://schemas.microsoft.com/office/drawing/2014/main" id="{CAAFC951-AFEF-4A10-9D14-DD9D490FBA9F}"/>
                </a:ext>
              </a:extLst>
            </p:cNvPr>
            <p:cNvSpPr/>
            <p:nvPr/>
          </p:nvSpPr>
          <p:spPr>
            <a:xfrm>
              <a:off x="5063377" y="540749"/>
              <a:ext cx="422125" cy="355245"/>
            </a:xfrm>
            <a:custGeom>
              <a:avLst/>
              <a:gdLst/>
              <a:ahLst/>
              <a:cxnLst/>
              <a:rect l="l" t="t" r="r" b="b"/>
              <a:pathLst>
                <a:path w="20166" h="16971" extrusionOk="0">
                  <a:moveTo>
                    <a:pt x="10085" y="12537"/>
                  </a:moveTo>
                  <a:lnTo>
                    <a:pt x="13521" y="15972"/>
                  </a:lnTo>
                  <a:lnTo>
                    <a:pt x="6650" y="15972"/>
                  </a:lnTo>
                  <a:lnTo>
                    <a:pt x="10085" y="12537"/>
                  </a:lnTo>
                  <a:close/>
                  <a:moveTo>
                    <a:pt x="10083" y="1018"/>
                  </a:moveTo>
                  <a:lnTo>
                    <a:pt x="17224" y="3028"/>
                  </a:lnTo>
                  <a:lnTo>
                    <a:pt x="19166" y="6629"/>
                  </a:lnTo>
                  <a:lnTo>
                    <a:pt x="19162" y="15972"/>
                  </a:lnTo>
                  <a:lnTo>
                    <a:pt x="15225" y="15972"/>
                  </a:lnTo>
                  <a:lnTo>
                    <a:pt x="15225" y="7188"/>
                  </a:lnTo>
                  <a:cubicBezTo>
                    <a:pt x="15225" y="6912"/>
                    <a:pt x="15002" y="6689"/>
                    <a:pt x="14728" y="6689"/>
                  </a:cubicBezTo>
                  <a:cubicBezTo>
                    <a:pt x="14727" y="6689"/>
                    <a:pt x="14726" y="6689"/>
                    <a:pt x="14725" y="6689"/>
                  </a:cubicBezTo>
                  <a:lnTo>
                    <a:pt x="11531" y="6689"/>
                  </a:lnTo>
                  <a:cubicBezTo>
                    <a:pt x="11530" y="6689"/>
                    <a:pt x="11529" y="6689"/>
                    <a:pt x="11528" y="6689"/>
                  </a:cubicBezTo>
                  <a:cubicBezTo>
                    <a:pt x="11254" y="6689"/>
                    <a:pt x="11031" y="6912"/>
                    <a:pt x="11031" y="7188"/>
                  </a:cubicBezTo>
                  <a:cubicBezTo>
                    <a:pt x="11031" y="7464"/>
                    <a:pt x="11255" y="7687"/>
                    <a:pt x="11531" y="7687"/>
                  </a:cubicBezTo>
                  <a:lnTo>
                    <a:pt x="14226" y="7687"/>
                  </a:lnTo>
                  <a:lnTo>
                    <a:pt x="14226" y="15267"/>
                  </a:lnTo>
                  <a:lnTo>
                    <a:pt x="10791" y="11832"/>
                  </a:lnTo>
                  <a:lnTo>
                    <a:pt x="12536" y="10086"/>
                  </a:lnTo>
                  <a:cubicBezTo>
                    <a:pt x="12732" y="9891"/>
                    <a:pt x="12732" y="9575"/>
                    <a:pt x="12536" y="9380"/>
                  </a:cubicBezTo>
                  <a:cubicBezTo>
                    <a:pt x="12439" y="9283"/>
                    <a:pt x="12311" y="9234"/>
                    <a:pt x="12184" y="9234"/>
                  </a:cubicBezTo>
                  <a:cubicBezTo>
                    <a:pt x="12056" y="9234"/>
                    <a:pt x="11928" y="9283"/>
                    <a:pt x="11831" y="9380"/>
                  </a:cubicBezTo>
                  <a:lnTo>
                    <a:pt x="10085" y="11125"/>
                  </a:lnTo>
                  <a:lnTo>
                    <a:pt x="8378" y="9419"/>
                  </a:lnTo>
                  <a:cubicBezTo>
                    <a:pt x="8281" y="9321"/>
                    <a:pt x="8153" y="9272"/>
                    <a:pt x="8026" y="9272"/>
                  </a:cubicBezTo>
                  <a:cubicBezTo>
                    <a:pt x="7898" y="9272"/>
                    <a:pt x="7770" y="9321"/>
                    <a:pt x="7673" y="9419"/>
                  </a:cubicBezTo>
                  <a:cubicBezTo>
                    <a:pt x="7477" y="9613"/>
                    <a:pt x="7477" y="9930"/>
                    <a:pt x="7673" y="10124"/>
                  </a:cubicBezTo>
                  <a:lnTo>
                    <a:pt x="9380" y="11832"/>
                  </a:lnTo>
                  <a:lnTo>
                    <a:pt x="5940" y="15270"/>
                  </a:lnTo>
                  <a:lnTo>
                    <a:pt x="5940" y="7687"/>
                  </a:lnTo>
                  <a:lnTo>
                    <a:pt x="8636" y="7687"/>
                  </a:lnTo>
                  <a:cubicBezTo>
                    <a:pt x="8911" y="7687"/>
                    <a:pt x="9135" y="7464"/>
                    <a:pt x="9135" y="7188"/>
                  </a:cubicBezTo>
                  <a:cubicBezTo>
                    <a:pt x="9135" y="6912"/>
                    <a:pt x="8913" y="6689"/>
                    <a:pt x="8639" y="6689"/>
                  </a:cubicBezTo>
                  <a:cubicBezTo>
                    <a:pt x="8638" y="6689"/>
                    <a:pt x="8637" y="6689"/>
                    <a:pt x="8636" y="6689"/>
                  </a:cubicBezTo>
                  <a:lnTo>
                    <a:pt x="5441" y="6689"/>
                  </a:lnTo>
                  <a:cubicBezTo>
                    <a:pt x="5166" y="6689"/>
                    <a:pt x="4942" y="6911"/>
                    <a:pt x="4942" y="7188"/>
                  </a:cubicBezTo>
                  <a:lnTo>
                    <a:pt x="4942" y="15972"/>
                  </a:lnTo>
                  <a:lnTo>
                    <a:pt x="999" y="15972"/>
                  </a:lnTo>
                  <a:lnTo>
                    <a:pt x="999" y="6629"/>
                  </a:lnTo>
                  <a:lnTo>
                    <a:pt x="2943" y="3028"/>
                  </a:lnTo>
                  <a:lnTo>
                    <a:pt x="10083" y="1018"/>
                  </a:lnTo>
                  <a:close/>
                  <a:moveTo>
                    <a:pt x="10082" y="0"/>
                  </a:moveTo>
                  <a:cubicBezTo>
                    <a:pt x="10036" y="0"/>
                    <a:pt x="9991" y="6"/>
                    <a:pt x="9946" y="20"/>
                  </a:cubicBezTo>
                  <a:lnTo>
                    <a:pt x="2469" y="2124"/>
                  </a:lnTo>
                  <a:cubicBezTo>
                    <a:pt x="2337" y="2160"/>
                    <a:pt x="2229" y="2249"/>
                    <a:pt x="2164" y="2368"/>
                  </a:cubicBezTo>
                  <a:lnTo>
                    <a:pt x="61" y="6267"/>
                  </a:lnTo>
                  <a:cubicBezTo>
                    <a:pt x="22" y="6339"/>
                    <a:pt x="1" y="6421"/>
                    <a:pt x="1" y="6504"/>
                  </a:cubicBezTo>
                  <a:lnTo>
                    <a:pt x="1" y="16471"/>
                  </a:lnTo>
                  <a:cubicBezTo>
                    <a:pt x="1" y="16746"/>
                    <a:pt x="225" y="16970"/>
                    <a:pt x="500" y="16970"/>
                  </a:cubicBezTo>
                  <a:lnTo>
                    <a:pt x="19661" y="16970"/>
                  </a:lnTo>
                  <a:cubicBezTo>
                    <a:pt x="19936" y="16970"/>
                    <a:pt x="20160" y="16748"/>
                    <a:pt x="20160" y="16471"/>
                  </a:cubicBezTo>
                  <a:lnTo>
                    <a:pt x="20166" y="6504"/>
                  </a:lnTo>
                  <a:cubicBezTo>
                    <a:pt x="20166" y="6421"/>
                    <a:pt x="20145" y="6339"/>
                    <a:pt x="20107" y="6267"/>
                  </a:cubicBezTo>
                  <a:lnTo>
                    <a:pt x="18003" y="2368"/>
                  </a:lnTo>
                  <a:cubicBezTo>
                    <a:pt x="17938" y="2249"/>
                    <a:pt x="17829" y="2160"/>
                    <a:pt x="17700" y="2124"/>
                  </a:cubicBezTo>
                  <a:lnTo>
                    <a:pt x="10222" y="20"/>
                  </a:lnTo>
                  <a:cubicBezTo>
                    <a:pt x="10176" y="6"/>
                    <a:pt x="10129" y="0"/>
                    <a:pt x="100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90;p44">
              <a:extLst>
                <a:ext uri="{FF2B5EF4-FFF2-40B4-BE49-F238E27FC236}">
                  <a16:creationId xmlns:a16="http://schemas.microsoft.com/office/drawing/2014/main" id="{1276F206-A5E9-4490-B3FE-366A7562B11C}"/>
                </a:ext>
              </a:extLst>
            </p:cNvPr>
            <p:cNvSpPr/>
            <p:nvPr/>
          </p:nvSpPr>
          <p:spPr>
            <a:xfrm>
              <a:off x="5263994" y="680766"/>
              <a:ext cx="20912" cy="20912"/>
            </a:xfrm>
            <a:custGeom>
              <a:avLst/>
              <a:gdLst/>
              <a:ahLst/>
              <a:cxnLst/>
              <a:rect l="l" t="t" r="r" b="b"/>
              <a:pathLst>
                <a:path w="999" h="999" extrusionOk="0">
                  <a:moveTo>
                    <a:pt x="497" y="0"/>
                  </a:moveTo>
                  <a:cubicBezTo>
                    <a:pt x="223" y="0"/>
                    <a:pt x="0" y="223"/>
                    <a:pt x="0" y="499"/>
                  </a:cubicBezTo>
                  <a:cubicBezTo>
                    <a:pt x="0" y="775"/>
                    <a:pt x="224" y="998"/>
                    <a:pt x="499" y="998"/>
                  </a:cubicBezTo>
                  <a:cubicBezTo>
                    <a:pt x="775" y="997"/>
                    <a:pt x="998" y="775"/>
                    <a:pt x="998" y="499"/>
                  </a:cubicBezTo>
                  <a:cubicBezTo>
                    <a:pt x="998" y="222"/>
                    <a:pt x="775" y="0"/>
                    <a:pt x="499" y="0"/>
                  </a:cubicBezTo>
                  <a:cubicBezTo>
                    <a:pt x="498" y="0"/>
                    <a:pt x="497" y="0"/>
                    <a:pt x="4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91;p44">
              <a:extLst>
                <a:ext uri="{FF2B5EF4-FFF2-40B4-BE49-F238E27FC236}">
                  <a16:creationId xmlns:a16="http://schemas.microsoft.com/office/drawing/2014/main" id="{3B615904-47AB-4DEE-AF9B-8573172823D1}"/>
                </a:ext>
              </a:extLst>
            </p:cNvPr>
            <p:cNvSpPr/>
            <p:nvPr/>
          </p:nvSpPr>
          <p:spPr>
            <a:xfrm>
              <a:off x="5233683" y="587742"/>
              <a:ext cx="81511" cy="81532"/>
            </a:xfrm>
            <a:custGeom>
              <a:avLst/>
              <a:gdLst/>
              <a:ahLst/>
              <a:cxnLst/>
              <a:rect l="l" t="t" r="r" b="b"/>
              <a:pathLst>
                <a:path w="3894" h="3895" extrusionOk="0">
                  <a:moveTo>
                    <a:pt x="2895" y="999"/>
                  </a:moveTo>
                  <a:lnTo>
                    <a:pt x="2895" y="2897"/>
                  </a:lnTo>
                  <a:lnTo>
                    <a:pt x="999" y="2897"/>
                  </a:lnTo>
                  <a:lnTo>
                    <a:pt x="999" y="999"/>
                  </a:lnTo>
                  <a:close/>
                  <a:moveTo>
                    <a:pt x="500" y="1"/>
                  </a:moveTo>
                  <a:cubicBezTo>
                    <a:pt x="225" y="1"/>
                    <a:pt x="1" y="224"/>
                    <a:pt x="1" y="500"/>
                  </a:cubicBezTo>
                  <a:lnTo>
                    <a:pt x="1" y="3396"/>
                  </a:lnTo>
                  <a:cubicBezTo>
                    <a:pt x="1" y="3671"/>
                    <a:pt x="225" y="3895"/>
                    <a:pt x="500" y="3895"/>
                  </a:cubicBezTo>
                  <a:lnTo>
                    <a:pt x="3395" y="3895"/>
                  </a:lnTo>
                  <a:cubicBezTo>
                    <a:pt x="3671" y="3895"/>
                    <a:pt x="3894" y="3671"/>
                    <a:pt x="3894" y="3396"/>
                  </a:cubicBezTo>
                  <a:lnTo>
                    <a:pt x="3894" y="500"/>
                  </a:lnTo>
                  <a:cubicBezTo>
                    <a:pt x="3894" y="224"/>
                    <a:pt x="3671" y="1"/>
                    <a:pt x="3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526;p31">
            <a:extLst>
              <a:ext uri="{FF2B5EF4-FFF2-40B4-BE49-F238E27FC236}">
                <a16:creationId xmlns:a16="http://schemas.microsoft.com/office/drawing/2014/main" id="{E42FCB02-3942-4313-98C0-C72DF21C7359}"/>
              </a:ext>
            </a:extLst>
          </p:cNvPr>
          <p:cNvGrpSpPr/>
          <p:nvPr/>
        </p:nvGrpSpPr>
        <p:grpSpPr>
          <a:xfrm>
            <a:off x="1331837" y="857917"/>
            <a:ext cx="2263546" cy="4097226"/>
            <a:chOff x="2547150" y="238125"/>
            <a:chExt cx="2525675" cy="5238750"/>
          </a:xfrm>
        </p:grpSpPr>
        <p:sp>
          <p:nvSpPr>
            <p:cNvPr id="85" name="Google Shape;527;p31">
              <a:extLst>
                <a:ext uri="{FF2B5EF4-FFF2-40B4-BE49-F238E27FC236}">
                  <a16:creationId xmlns:a16="http://schemas.microsoft.com/office/drawing/2014/main" id="{F0C7BD81-71A3-45D9-B90F-F6CA2CF16653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00025" dist="571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28;p31">
              <a:extLst>
                <a:ext uri="{FF2B5EF4-FFF2-40B4-BE49-F238E27FC236}">
                  <a16:creationId xmlns:a16="http://schemas.microsoft.com/office/drawing/2014/main" id="{D6B8FF3F-8A43-40DF-9E7E-5BDD95BCF19E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29;p31">
              <a:extLst>
                <a:ext uri="{FF2B5EF4-FFF2-40B4-BE49-F238E27FC236}">
                  <a16:creationId xmlns:a16="http://schemas.microsoft.com/office/drawing/2014/main" id="{6500EA48-AE80-4581-93F6-CD631A346217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30;p31">
              <a:extLst>
                <a:ext uri="{FF2B5EF4-FFF2-40B4-BE49-F238E27FC236}">
                  <a16:creationId xmlns:a16="http://schemas.microsoft.com/office/drawing/2014/main" id="{16DAE3FD-3F97-4094-ACFB-9A386F8857A1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9" name="Picture 6">
            <a:extLst>
              <a:ext uri="{FF2B5EF4-FFF2-40B4-BE49-F238E27FC236}">
                <a16:creationId xmlns:a16="http://schemas.microsoft.com/office/drawing/2014/main" id="{CB92ACDD-BC87-4BC8-9AA2-259C7059A5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92151" y="1197726"/>
            <a:ext cx="2129122" cy="3314727"/>
          </a:xfrm>
          <a:prstGeom prst="rect">
            <a:avLst/>
          </a:prstGeom>
          <a:noFill/>
          <a:ln w="28575" cap="flat">
            <a:solidFill>
              <a:srgbClr val="203864"/>
            </a:solidFill>
            <a:prstDash val="solid"/>
            <a:miter/>
          </a:ln>
        </p:spPr>
      </p:pic>
      <p:pic>
        <p:nvPicPr>
          <p:cNvPr id="83" name="Imagen 8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786" y="2677567"/>
            <a:ext cx="4135021" cy="2277094"/>
          </a:xfrm>
          <a:prstGeom prst="rect">
            <a:avLst/>
          </a:prstGeom>
        </p:spPr>
      </p:pic>
      <p:sp>
        <p:nvSpPr>
          <p:cNvPr id="90" name="Google Shape;443;p39"/>
          <p:cNvSpPr txBox="1">
            <a:spLocks/>
          </p:cNvSpPr>
          <p:nvPr/>
        </p:nvSpPr>
        <p:spPr>
          <a:xfrm>
            <a:off x="3644856" y="1712382"/>
            <a:ext cx="5342011" cy="1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Condensed"/>
              <a:buNone/>
              <a:defRPr sz="30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/>
              <a:t>Gateway Lora- Node red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10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9"/>
          <p:cNvSpPr/>
          <p:nvPr/>
        </p:nvSpPr>
        <p:spPr>
          <a:xfrm rot="1042925">
            <a:off x="111016" y="703858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9"/>
          <p:cNvSpPr txBox="1">
            <a:spLocks noGrp="1"/>
          </p:cNvSpPr>
          <p:nvPr>
            <p:ph type="title"/>
          </p:nvPr>
        </p:nvSpPr>
        <p:spPr>
          <a:xfrm>
            <a:off x="1501351" y="456708"/>
            <a:ext cx="726768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HARDWARE AMBITO VACAS Y GRANJA </a:t>
            </a:r>
            <a:endParaRPr dirty="0"/>
          </a:p>
        </p:txBody>
      </p:sp>
      <p:sp>
        <p:nvSpPr>
          <p:cNvPr id="1334" name="Google Shape;1334;p59"/>
          <p:cNvSpPr txBox="1">
            <a:spLocks noGrp="1"/>
          </p:cNvSpPr>
          <p:nvPr>
            <p:ph type="title" idx="2"/>
          </p:nvPr>
        </p:nvSpPr>
        <p:spPr>
          <a:xfrm>
            <a:off x="258252" y="682456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06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1359" name="Google Shape;1359;p59"/>
          <p:cNvGrpSpPr/>
          <p:nvPr/>
        </p:nvGrpSpPr>
        <p:grpSpPr>
          <a:xfrm>
            <a:off x="5135192" y="4859457"/>
            <a:ext cx="192054" cy="174253"/>
            <a:chOff x="5199750" y="3061050"/>
            <a:chExt cx="114700" cy="104075"/>
          </a:xfrm>
        </p:grpSpPr>
        <p:sp>
          <p:nvSpPr>
            <p:cNvPr id="1360" name="Google Shape;1360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9"/>
          <p:cNvGrpSpPr/>
          <p:nvPr/>
        </p:nvGrpSpPr>
        <p:grpSpPr>
          <a:xfrm>
            <a:off x="3766192" y="1676382"/>
            <a:ext cx="192054" cy="174253"/>
            <a:chOff x="5199750" y="3061050"/>
            <a:chExt cx="114700" cy="104075"/>
          </a:xfrm>
        </p:grpSpPr>
        <p:sp>
          <p:nvSpPr>
            <p:cNvPr id="1364" name="Google Shape;1364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A735BD6A-9980-4F09-8F49-A37EBF47F2B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204639" y="2111025"/>
            <a:ext cx="2087303" cy="1950401"/>
          </a:xfrm>
          <a:prstGeom prst="rect">
            <a:avLst/>
          </a:prstGeom>
          <a:noFill/>
          <a:ln>
            <a:solidFill>
              <a:schemeClr val="tx1"/>
            </a:solidFill>
            <a:prstDash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EDF5794-D1C3-45DE-ADA9-CC7A36409345}"/>
              </a:ext>
            </a:extLst>
          </p:cNvPr>
          <p:cNvSpPr/>
          <p:nvPr/>
        </p:nvSpPr>
        <p:spPr>
          <a:xfrm>
            <a:off x="735014" y="1955348"/>
            <a:ext cx="4496744" cy="349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lnSpc>
                <a:spcPct val="13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n-US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SODAQ Solar Powered </a:t>
            </a:r>
            <a:r>
              <a:rPr lang="en-US" b="1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LoRa</a:t>
            </a:r>
            <a:r>
              <a:rPr lang="en-US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Cattle and </a:t>
            </a:r>
            <a:r>
              <a:rPr lang="en-US" b="1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Cowtracker</a:t>
            </a:r>
            <a:r>
              <a:rPr lang="en-US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V2:</a:t>
            </a:r>
            <a:endParaRPr lang="en-US" spc="-15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BDDB449-FF36-44DB-A645-EBF51CACF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715380"/>
              </p:ext>
            </p:extLst>
          </p:nvPr>
        </p:nvGraphicFramePr>
        <p:xfrm>
          <a:off x="385107" y="2571749"/>
          <a:ext cx="5357600" cy="102895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90402">
                  <a:extLst>
                    <a:ext uri="{9D8B030D-6E8A-4147-A177-3AD203B41FA5}">
                      <a16:colId xmlns:a16="http://schemas.microsoft.com/office/drawing/2014/main" val="3881117156"/>
                    </a:ext>
                  </a:extLst>
                </a:gridCol>
                <a:gridCol w="867358">
                  <a:extLst>
                    <a:ext uri="{9D8B030D-6E8A-4147-A177-3AD203B41FA5}">
                      <a16:colId xmlns:a16="http://schemas.microsoft.com/office/drawing/2014/main" val="785275039"/>
                    </a:ext>
                  </a:extLst>
                </a:gridCol>
                <a:gridCol w="574878">
                  <a:extLst>
                    <a:ext uri="{9D8B030D-6E8A-4147-A177-3AD203B41FA5}">
                      <a16:colId xmlns:a16="http://schemas.microsoft.com/office/drawing/2014/main" val="2360797572"/>
                    </a:ext>
                  </a:extLst>
                </a:gridCol>
                <a:gridCol w="823871">
                  <a:extLst>
                    <a:ext uri="{9D8B030D-6E8A-4147-A177-3AD203B41FA5}">
                      <a16:colId xmlns:a16="http://schemas.microsoft.com/office/drawing/2014/main" val="1751361529"/>
                    </a:ext>
                  </a:extLst>
                </a:gridCol>
                <a:gridCol w="699375">
                  <a:extLst>
                    <a:ext uri="{9D8B030D-6E8A-4147-A177-3AD203B41FA5}">
                      <a16:colId xmlns:a16="http://schemas.microsoft.com/office/drawing/2014/main" val="2624010030"/>
                    </a:ext>
                  </a:extLst>
                </a:gridCol>
                <a:gridCol w="576099">
                  <a:extLst>
                    <a:ext uri="{9D8B030D-6E8A-4147-A177-3AD203B41FA5}">
                      <a16:colId xmlns:a16="http://schemas.microsoft.com/office/drawing/2014/main" val="1712514615"/>
                    </a:ext>
                  </a:extLst>
                </a:gridCol>
                <a:gridCol w="725617">
                  <a:extLst>
                    <a:ext uri="{9D8B030D-6E8A-4147-A177-3AD203B41FA5}">
                      <a16:colId xmlns:a16="http://schemas.microsoft.com/office/drawing/2014/main" val="518884853"/>
                    </a:ext>
                  </a:extLst>
                </a:gridCol>
              </a:tblGrid>
              <a:tr h="3356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Microcontrolador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Batería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GPS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Comunicación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Rango medición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Precisión GPS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Condiciones de uso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1879990"/>
                  </a:ext>
                </a:extLst>
              </a:tr>
              <a:tr h="56434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Atmel SAMD21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>
                          <a:effectLst/>
                        </a:rPr>
                        <a:t>Panel solar de 0.5w  </a:t>
                      </a:r>
                      <a:endParaRPr lang="en-US" sz="1100" spc="-15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>
                          <a:effectLst/>
                        </a:rPr>
                        <a:t>batería de 2200mAh</a:t>
                      </a:r>
                      <a:endParaRPr lang="en-US" sz="1100" spc="-15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EVA M8M module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LORA 868-195MHz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5-50km 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>
                          <a:effectLst/>
                        </a:rPr>
                        <a:t>±30m</a:t>
                      </a:r>
                      <a:endParaRPr lang="en-US" sz="1100" spc="-15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>
                          <a:effectLst/>
                        </a:rPr>
                        <a:t>-20ºC</a:t>
                      </a:r>
                      <a:endParaRPr lang="en-US" sz="1100" spc="-15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>
                          <a:effectLst/>
                        </a:rPr>
                        <a:t>+50ºC</a:t>
                      </a:r>
                      <a:endParaRPr lang="en-US" sz="1100" spc="-15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37257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265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42"/>
          <p:cNvGrpSpPr/>
          <p:nvPr/>
        </p:nvGrpSpPr>
        <p:grpSpPr>
          <a:xfrm>
            <a:off x="8263655" y="4173877"/>
            <a:ext cx="881370" cy="1090694"/>
            <a:chOff x="2821350" y="4078125"/>
            <a:chExt cx="317325" cy="392675"/>
          </a:xfrm>
        </p:grpSpPr>
        <p:sp>
          <p:nvSpPr>
            <p:cNvPr id="599" name="Google Shape;599;p42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42"/>
          <p:cNvGrpSpPr/>
          <p:nvPr/>
        </p:nvGrpSpPr>
        <p:grpSpPr>
          <a:xfrm>
            <a:off x="357067" y="242919"/>
            <a:ext cx="192054" cy="174253"/>
            <a:chOff x="5199750" y="3061050"/>
            <a:chExt cx="114700" cy="104075"/>
          </a:xfrm>
        </p:grpSpPr>
        <p:sp>
          <p:nvSpPr>
            <p:cNvPr id="621" name="Google Shape;621;p42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D0DDA71-306E-4F19-BB81-6BB229E26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812800"/>
              </p:ext>
            </p:extLst>
          </p:nvPr>
        </p:nvGraphicFramePr>
        <p:xfrm>
          <a:off x="707369" y="506770"/>
          <a:ext cx="4936035" cy="2205990"/>
        </p:xfrm>
        <a:graphic>
          <a:graphicData uri="http://schemas.openxmlformats.org/drawingml/2006/table">
            <a:tbl>
              <a:tblPr firstRow="1" firstCol="1" bandRow="1">
                <a:tableStyleId>{54C4EBDE-711D-4A22-9E15-5933D5DD4EA8}</a:tableStyleId>
              </a:tblPr>
              <a:tblGrid>
                <a:gridCol w="1645345">
                  <a:extLst>
                    <a:ext uri="{9D8B030D-6E8A-4147-A177-3AD203B41FA5}">
                      <a16:colId xmlns:a16="http://schemas.microsoft.com/office/drawing/2014/main" val="1374893885"/>
                    </a:ext>
                  </a:extLst>
                </a:gridCol>
                <a:gridCol w="2015619">
                  <a:extLst>
                    <a:ext uri="{9D8B030D-6E8A-4147-A177-3AD203B41FA5}">
                      <a16:colId xmlns:a16="http://schemas.microsoft.com/office/drawing/2014/main" val="1708694209"/>
                    </a:ext>
                  </a:extLst>
                </a:gridCol>
                <a:gridCol w="1275071">
                  <a:extLst>
                    <a:ext uri="{9D8B030D-6E8A-4147-A177-3AD203B41FA5}">
                      <a16:colId xmlns:a16="http://schemas.microsoft.com/office/drawing/2014/main" val="535369688"/>
                    </a:ext>
                  </a:extLst>
                </a:gridCol>
              </a:tblGrid>
              <a:tr h="1609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Aplicación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Dispositivo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Q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8212113"/>
                  </a:ext>
                </a:extLst>
              </a:tr>
              <a:tr h="217615"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Ventilador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ESP32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93104697"/>
                  </a:ext>
                </a:extLst>
              </a:tr>
              <a:tr h="2176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Relé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6842830"/>
                  </a:ext>
                </a:extLst>
              </a:tr>
              <a:tr h="2176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Sensor consumo corriente 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                 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5647638"/>
                  </a:ext>
                </a:extLst>
              </a:tr>
              <a:tr h="2176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Sensor de temperatura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055999"/>
                  </a:ext>
                </a:extLst>
              </a:tr>
              <a:tr h="217615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Cuba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ESP32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1030518"/>
                  </a:ext>
                </a:extLst>
              </a:tr>
              <a:tr h="2176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Sensor temperatura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3719249"/>
                  </a:ext>
                </a:extLst>
              </a:tr>
              <a:tr h="2176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Sensor de nivel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5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3375485"/>
                  </a:ext>
                </a:extLst>
              </a:tr>
              <a:tr h="4553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Granja </a:t>
                      </a:r>
                      <a:br>
                        <a:rPr lang="es-VE" sz="1200" b="1">
                          <a:effectLst/>
                          <a:latin typeface="Fira Sans Condensed" panose="020B0604020202020204" charset="0"/>
                        </a:rPr>
                      </a:b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Mas Gener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>
                          <a:effectLst/>
                          <a:latin typeface="Fira Sans Condensed" panose="020B0604020202020204" charset="0"/>
                        </a:rPr>
                        <a:t>Tarjeta SIM</a:t>
                      </a:r>
                      <a:endParaRPr lang="en-US" sz="1200" b="1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  <a:latin typeface="Fira Sans Condensed" panose="020B0604020202020204" charset="0"/>
                        </a:rPr>
                        <a:t>1</a:t>
                      </a:r>
                      <a:endParaRPr lang="en-US" sz="1200" b="1" dirty="0">
                        <a:effectLst/>
                        <a:latin typeface="Fira Sans Condensed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2220213"/>
                  </a:ext>
                </a:extLst>
              </a:tr>
            </a:tbl>
          </a:graphicData>
        </a:graphic>
      </p:graphicFrame>
      <p:sp>
        <p:nvSpPr>
          <p:cNvPr id="39" name="Google Shape;1152;p54">
            <a:extLst>
              <a:ext uri="{FF2B5EF4-FFF2-40B4-BE49-F238E27FC236}">
                <a16:creationId xmlns:a16="http://schemas.microsoft.com/office/drawing/2014/main" id="{3E9E69A4-96E6-45FA-86EC-D1913EE22CC4}"/>
              </a:ext>
            </a:extLst>
          </p:cNvPr>
          <p:cNvSpPr txBox="1">
            <a:spLocks/>
          </p:cNvSpPr>
          <p:nvPr/>
        </p:nvSpPr>
        <p:spPr>
          <a:xfrm>
            <a:off x="2984829" y="2879531"/>
            <a:ext cx="1996353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/>
              <a:t>Sensor </a:t>
            </a:r>
            <a:r>
              <a:rPr lang="es-ES" sz="1400" dirty="0" smtClean="0"/>
              <a:t>Temperatura</a:t>
            </a:r>
          </a:p>
          <a:p>
            <a:pPr algn="ctr"/>
            <a:endParaRPr lang="es-ES" sz="1400" dirty="0"/>
          </a:p>
        </p:txBody>
      </p:sp>
      <p:sp>
        <p:nvSpPr>
          <p:cNvPr id="40" name="Google Shape;1160;p54">
            <a:extLst>
              <a:ext uri="{FF2B5EF4-FFF2-40B4-BE49-F238E27FC236}">
                <a16:creationId xmlns:a16="http://schemas.microsoft.com/office/drawing/2014/main" id="{F1C643D4-7FD0-492C-8EEF-E1B18155E3B6}"/>
              </a:ext>
            </a:extLst>
          </p:cNvPr>
          <p:cNvSpPr txBox="1">
            <a:spLocks/>
          </p:cNvSpPr>
          <p:nvPr/>
        </p:nvSpPr>
        <p:spPr>
          <a:xfrm>
            <a:off x="673752" y="2879531"/>
            <a:ext cx="1833922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Sensor de Corriente </a:t>
            </a:r>
            <a:br>
              <a:rPr lang="en-US" sz="1400" dirty="0"/>
            </a:br>
            <a:r>
              <a:rPr lang="es-VE" sz="1400" dirty="0"/>
              <a:t>PZEM-004T-100A</a:t>
            </a:r>
            <a:r>
              <a:rPr lang="en-US" sz="1400" dirty="0"/>
              <a:t>  </a:t>
            </a:r>
          </a:p>
        </p:txBody>
      </p:sp>
      <p:pic>
        <p:nvPicPr>
          <p:cNvPr id="41" name="Picture 2" descr="Modulo Sensor de temperatura y humedad DHT11">
            <a:extLst>
              <a:ext uri="{FF2B5EF4-FFF2-40B4-BE49-F238E27FC236}">
                <a16:creationId xmlns:a16="http://schemas.microsoft.com/office/drawing/2014/main" id="{F9A82A96-FB08-449E-B511-3A8BD27C0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3908" y="3454059"/>
            <a:ext cx="1546657" cy="115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Pzem 004t en Mercado Libre México">
            <a:extLst>
              <a:ext uri="{FF2B5EF4-FFF2-40B4-BE49-F238E27FC236}">
                <a16:creationId xmlns:a16="http://schemas.microsoft.com/office/drawing/2014/main" id="{8EB112BB-1E5E-43BA-A4F6-3339F7232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475" y="3403456"/>
            <a:ext cx="1396659" cy="139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DAC437-F9D7-4C16-84C7-B9200442CCD9}"/>
              </a:ext>
            </a:extLst>
          </p:cNvPr>
          <p:cNvSpPr/>
          <p:nvPr/>
        </p:nvSpPr>
        <p:spPr>
          <a:xfrm>
            <a:off x="5069116" y="2876642"/>
            <a:ext cx="2831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VE" b="1" dirty="0">
                <a:latin typeface="Calibri" panose="020F0502020204030204" pitchFamily="34" charset="0"/>
                <a:ea typeface="Times New Roman" panose="02020603050405020304" pitchFamily="18" charset="0"/>
              </a:rPr>
              <a:t>Sensor ultrasónico impermeables   JSN SR0AT</a:t>
            </a:r>
            <a:endParaRPr lang="en-US" dirty="0"/>
          </a:p>
        </p:txBody>
      </p:sp>
      <p:sp>
        <p:nvSpPr>
          <p:cNvPr id="44" name="Google Shape;1333;p59">
            <a:extLst>
              <a:ext uri="{FF2B5EF4-FFF2-40B4-BE49-F238E27FC236}">
                <a16:creationId xmlns:a16="http://schemas.microsoft.com/office/drawing/2014/main" id="{E2A2E140-4B07-4025-90BF-2D094FD169ED}"/>
              </a:ext>
            </a:extLst>
          </p:cNvPr>
          <p:cNvSpPr txBox="1">
            <a:spLocks/>
          </p:cNvSpPr>
          <p:nvPr/>
        </p:nvSpPr>
        <p:spPr>
          <a:xfrm>
            <a:off x="6025101" y="363648"/>
            <a:ext cx="7267681" cy="541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"/>
              <a:buNone/>
              <a:defRPr sz="18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dirty="0"/>
              <a:t>HARDWARE   GRANJAS  </a:t>
            </a:r>
          </a:p>
        </p:txBody>
      </p:sp>
      <p:pic>
        <p:nvPicPr>
          <p:cNvPr id="2050" name="Picture 2" descr="Sensor Ultrasónico Modelo JSN-SR04T Resistente al Agua No Sumergible">
            <a:extLst>
              <a:ext uri="{FF2B5EF4-FFF2-40B4-BE49-F238E27FC236}">
                <a16:creationId xmlns:a16="http://schemas.microsoft.com/office/drawing/2014/main" id="{307F0593-E6AC-4F62-B98B-2AE55444F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580" y="3336659"/>
            <a:ext cx="1646693" cy="164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CD9CA677-1E97-406F-B2AA-6910DDEADCD1}"/>
              </a:ext>
            </a:extLst>
          </p:cNvPr>
          <p:cNvSpPr/>
          <p:nvPr/>
        </p:nvSpPr>
        <p:spPr>
          <a:xfrm>
            <a:off x="5232586" y="888287"/>
            <a:ext cx="28316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VE" b="1" dirty="0">
                <a:latin typeface="Calibri" panose="020F0502020204030204" pitchFamily="34" charset="0"/>
                <a:ea typeface="Times New Roman" panose="02020603050405020304" pitchFamily="18" charset="0"/>
              </a:rPr>
              <a:t>ESP32</a:t>
            </a:r>
            <a:endParaRPr lang="en-US" dirty="0"/>
          </a:p>
        </p:txBody>
      </p:sp>
      <p:pic>
        <p:nvPicPr>
          <p:cNvPr id="48" name="Picture 2" descr="ESP32-DevKitC-S1 Espressif Systems | Mouser España">
            <a:extLst>
              <a:ext uri="{FF2B5EF4-FFF2-40B4-BE49-F238E27FC236}">
                <a16:creationId xmlns:a16="http://schemas.microsoft.com/office/drawing/2014/main" id="{D7956EE3-6A1F-45CC-91A2-B8D832ED5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528" y="1215323"/>
            <a:ext cx="1229745" cy="122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Imagen 3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907" y="147315"/>
            <a:ext cx="1722859" cy="309398"/>
          </a:xfrm>
          <a:prstGeom prst="rect">
            <a:avLst/>
          </a:prstGeom>
        </p:spPr>
      </p:pic>
      <p:sp>
        <p:nvSpPr>
          <p:cNvPr id="43" name="Google Shape;1152;p54">
            <a:extLst>
              <a:ext uri="{FF2B5EF4-FFF2-40B4-BE49-F238E27FC236}">
                <a16:creationId xmlns:a16="http://schemas.microsoft.com/office/drawing/2014/main" id="{3E9E69A4-96E6-45FA-86EC-D1913EE22CC4}"/>
              </a:ext>
            </a:extLst>
          </p:cNvPr>
          <p:cNvSpPr txBox="1">
            <a:spLocks/>
          </p:cNvSpPr>
          <p:nvPr/>
        </p:nvSpPr>
        <p:spPr>
          <a:xfrm>
            <a:off x="7218263" y="1166363"/>
            <a:ext cx="1996353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/>
              <a:t>Sensor </a:t>
            </a:r>
            <a:r>
              <a:rPr lang="es-ES" sz="1400" dirty="0"/>
              <a:t>Temperatura</a:t>
            </a:r>
            <a:br>
              <a:rPr lang="es-ES" sz="1400" dirty="0"/>
            </a:br>
            <a:r>
              <a:rPr lang="es-ES" sz="1400" dirty="0"/>
              <a:t>DS18B20</a:t>
            </a:r>
            <a:endParaRPr lang="es-ES" sz="1400" dirty="0"/>
          </a:p>
        </p:txBody>
      </p:sp>
      <p:pic>
        <p:nvPicPr>
          <p:cNvPr id="45" name="Imagen 4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47691" y="1711494"/>
            <a:ext cx="789746" cy="97740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42"/>
          <p:cNvGrpSpPr/>
          <p:nvPr/>
        </p:nvGrpSpPr>
        <p:grpSpPr>
          <a:xfrm>
            <a:off x="8263655" y="4173877"/>
            <a:ext cx="881370" cy="1090694"/>
            <a:chOff x="2821350" y="4078125"/>
            <a:chExt cx="317325" cy="392675"/>
          </a:xfrm>
        </p:grpSpPr>
        <p:sp>
          <p:nvSpPr>
            <p:cNvPr id="599" name="Google Shape;599;p42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42"/>
          <p:cNvGrpSpPr/>
          <p:nvPr/>
        </p:nvGrpSpPr>
        <p:grpSpPr>
          <a:xfrm>
            <a:off x="357067" y="242919"/>
            <a:ext cx="192054" cy="174253"/>
            <a:chOff x="5199750" y="3061050"/>
            <a:chExt cx="114700" cy="104075"/>
          </a:xfrm>
        </p:grpSpPr>
        <p:sp>
          <p:nvSpPr>
            <p:cNvPr id="621" name="Google Shape;621;p42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1152;p54">
            <a:extLst>
              <a:ext uri="{FF2B5EF4-FFF2-40B4-BE49-F238E27FC236}">
                <a16:creationId xmlns:a16="http://schemas.microsoft.com/office/drawing/2014/main" id="{3E9E69A4-96E6-45FA-86EC-D1913EE22CC4}"/>
              </a:ext>
            </a:extLst>
          </p:cNvPr>
          <p:cNvSpPr txBox="1">
            <a:spLocks/>
          </p:cNvSpPr>
          <p:nvPr/>
        </p:nvSpPr>
        <p:spPr>
          <a:xfrm>
            <a:off x="2025179" y="3555760"/>
            <a:ext cx="1996353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/>
              <a:t>Sensor Temperatura DHT11 </a:t>
            </a:r>
          </a:p>
        </p:txBody>
      </p:sp>
      <p:sp>
        <p:nvSpPr>
          <p:cNvPr id="40" name="Google Shape;1160;p54">
            <a:extLst>
              <a:ext uri="{FF2B5EF4-FFF2-40B4-BE49-F238E27FC236}">
                <a16:creationId xmlns:a16="http://schemas.microsoft.com/office/drawing/2014/main" id="{F1C643D4-7FD0-492C-8EEF-E1B18155E3B6}"/>
              </a:ext>
            </a:extLst>
          </p:cNvPr>
          <p:cNvSpPr txBox="1">
            <a:spLocks/>
          </p:cNvSpPr>
          <p:nvPr/>
        </p:nvSpPr>
        <p:spPr>
          <a:xfrm>
            <a:off x="399262" y="3541487"/>
            <a:ext cx="1833922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Sensor de Corriente </a:t>
            </a:r>
            <a:br>
              <a:rPr lang="en-US" sz="1400" dirty="0"/>
            </a:br>
            <a:r>
              <a:rPr lang="es-VE" sz="1400" dirty="0"/>
              <a:t>PZEM-004T-100A</a:t>
            </a:r>
            <a:r>
              <a:rPr lang="en-US" sz="1400" dirty="0"/>
              <a:t>  </a:t>
            </a:r>
          </a:p>
        </p:txBody>
      </p:sp>
      <p:pic>
        <p:nvPicPr>
          <p:cNvPr id="41" name="Picture 2" descr="Modulo Sensor de temperatura y humedad DHT11">
            <a:extLst>
              <a:ext uri="{FF2B5EF4-FFF2-40B4-BE49-F238E27FC236}">
                <a16:creationId xmlns:a16="http://schemas.microsoft.com/office/drawing/2014/main" id="{F9A82A96-FB08-449E-B511-3A8BD27C0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500" y="4096528"/>
            <a:ext cx="1321419" cy="98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Pzem 004t en Mercado Libre México">
            <a:extLst>
              <a:ext uri="{FF2B5EF4-FFF2-40B4-BE49-F238E27FC236}">
                <a16:creationId xmlns:a16="http://schemas.microsoft.com/office/drawing/2014/main" id="{8EB112BB-1E5E-43BA-A4F6-3339F7232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58" y="4107287"/>
            <a:ext cx="1402970" cy="98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DAC437-F9D7-4C16-84C7-B9200442CCD9}"/>
              </a:ext>
            </a:extLst>
          </p:cNvPr>
          <p:cNvSpPr/>
          <p:nvPr/>
        </p:nvSpPr>
        <p:spPr>
          <a:xfrm>
            <a:off x="4104772" y="3584067"/>
            <a:ext cx="2831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VE" b="1" dirty="0">
                <a:latin typeface="Calibri" panose="020F0502020204030204" pitchFamily="34" charset="0"/>
                <a:ea typeface="Times New Roman" panose="02020603050405020304" pitchFamily="18" charset="0"/>
              </a:rPr>
              <a:t>Sensor ultrasónico impermeables   JSN SR0AT</a:t>
            </a:r>
            <a:endParaRPr lang="en-US" dirty="0"/>
          </a:p>
        </p:txBody>
      </p:sp>
      <p:pic>
        <p:nvPicPr>
          <p:cNvPr id="2050" name="Picture 2" descr="Sensor Ultrasónico Modelo JSN-SR04T Resistente al Agua No Sumergible">
            <a:extLst>
              <a:ext uri="{FF2B5EF4-FFF2-40B4-BE49-F238E27FC236}">
                <a16:creationId xmlns:a16="http://schemas.microsoft.com/office/drawing/2014/main" id="{307F0593-E6AC-4F62-B98B-2AE55444F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758" y="4010891"/>
            <a:ext cx="1075426" cy="107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Google Shape;1333;p59">
            <a:extLst>
              <a:ext uri="{FF2B5EF4-FFF2-40B4-BE49-F238E27FC236}">
                <a16:creationId xmlns:a16="http://schemas.microsoft.com/office/drawing/2014/main" id="{AD12FDCC-AC30-4FB6-8AAC-6A46F0F27B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10630" y="486268"/>
            <a:ext cx="726768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>
                <a:solidFill>
                  <a:schemeClr val="dk2"/>
                </a:solidFill>
              </a:rPr>
              <a:t>HARDWARE CAMIONES Y NAVE </a:t>
            </a:r>
            <a:endParaRPr sz="3600" dirty="0">
              <a:solidFill>
                <a:schemeClr val="dk2"/>
              </a:solidFill>
            </a:endParaRPr>
          </a:p>
        </p:txBody>
      </p:sp>
      <p:pic>
        <p:nvPicPr>
          <p:cNvPr id="5122" name="Picture 2" descr="SIM7600CE-T 4G(LTE) Arduino Shield - DFRobot | Mouser">
            <a:extLst>
              <a:ext uri="{FF2B5EF4-FFF2-40B4-BE49-F238E27FC236}">
                <a16:creationId xmlns:a16="http://schemas.microsoft.com/office/drawing/2014/main" id="{BFFC9B4B-3028-4133-BD83-9E35EE1EB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83" y="1705798"/>
            <a:ext cx="2129886" cy="154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4F68C2-57E4-40F8-9800-616EF20F8152}"/>
              </a:ext>
            </a:extLst>
          </p:cNvPr>
          <p:cNvSpPr/>
          <p:nvPr/>
        </p:nvSpPr>
        <p:spPr>
          <a:xfrm>
            <a:off x="3646344" y="1075946"/>
            <a:ext cx="4486165" cy="6298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  <a:spcBef>
                <a:spcPts val="1200"/>
              </a:spcBef>
            </a:pPr>
            <a:r>
              <a:rPr lang="fr-CA" b="1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Módulo</a:t>
            </a:r>
            <a:r>
              <a:rPr lang="fr-CA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3G</a:t>
            </a:r>
            <a:br>
              <a:rPr lang="fr-CA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fr-CA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(SIM7600CE-T 4G(LTE) Arduino Shield) (</a:t>
            </a:r>
            <a:r>
              <a:rPr lang="fr-CA" b="1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Tiene</a:t>
            </a:r>
            <a:r>
              <a:rPr lang="fr-CA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GPS </a:t>
            </a:r>
            <a:r>
              <a:rPr lang="fr-CA" b="1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incluido</a:t>
            </a:r>
            <a:r>
              <a:rPr lang="fr-CA" b="1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pc="-15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05A18A-4354-4A6B-8786-558D83003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226410"/>
              </p:ext>
            </p:extLst>
          </p:nvPr>
        </p:nvGraphicFramePr>
        <p:xfrm>
          <a:off x="536483" y="1118339"/>
          <a:ext cx="2860090" cy="1806909"/>
        </p:xfrm>
        <a:graphic>
          <a:graphicData uri="http://schemas.openxmlformats.org/drawingml/2006/table">
            <a:tbl>
              <a:tblPr firstRow="1" firstCol="1" bandRow="1">
                <a:tableStyleId>{54C4EBDE-711D-4A22-9E15-5933D5DD4EA8}</a:tableStyleId>
              </a:tblPr>
              <a:tblGrid>
                <a:gridCol w="1531442">
                  <a:extLst>
                    <a:ext uri="{9D8B030D-6E8A-4147-A177-3AD203B41FA5}">
                      <a16:colId xmlns:a16="http://schemas.microsoft.com/office/drawing/2014/main" val="841336988"/>
                    </a:ext>
                  </a:extLst>
                </a:gridCol>
                <a:gridCol w="1328648">
                  <a:extLst>
                    <a:ext uri="{9D8B030D-6E8A-4147-A177-3AD203B41FA5}">
                      <a16:colId xmlns:a16="http://schemas.microsoft.com/office/drawing/2014/main" val="2275636875"/>
                    </a:ext>
                  </a:extLst>
                </a:gridCol>
              </a:tblGrid>
              <a:tr h="2794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Dispositivo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Q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4163025"/>
                  </a:ext>
                </a:extLst>
              </a:tr>
              <a:tr h="2794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Módulo 3G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2284869"/>
                  </a:ext>
                </a:extLst>
              </a:tr>
              <a:tr h="2794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Sensor de nivel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7459261"/>
                  </a:ext>
                </a:extLst>
              </a:tr>
              <a:tr h="5900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VE" sz="1200" b="1" dirty="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Sensor temperatura 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018715"/>
                  </a:ext>
                </a:extLst>
              </a:tr>
              <a:tr h="2794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b="1" dirty="0">
                          <a:effectLst/>
                        </a:rPr>
                        <a:t>Arduino Mega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8076874"/>
                  </a:ext>
                </a:extLst>
              </a:tr>
            </a:tbl>
          </a:graphicData>
        </a:graphic>
      </p:graphicFrame>
      <p:pic>
        <p:nvPicPr>
          <p:cNvPr id="38" name="Imagen 3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485" y="122650"/>
            <a:ext cx="1869760" cy="33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31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42"/>
          <p:cNvGrpSpPr/>
          <p:nvPr/>
        </p:nvGrpSpPr>
        <p:grpSpPr>
          <a:xfrm>
            <a:off x="8263655" y="4173877"/>
            <a:ext cx="881370" cy="1090694"/>
            <a:chOff x="2821350" y="4078125"/>
            <a:chExt cx="317325" cy="392675"/>
          </a:xfrm>
        </p:grpSpPr>
        <p:sp>
          <p:nvSpPr>
            <p:cNvPr id="599" name="Google Shape;599;p42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42"/>
          <p:cNvGrpSpPr/>
          <p:nvPr/>
        </p:nvGrpSpPr>
        <p:grpSpPr>
          <a:xfrm>
            <a:off x="357067" y="242919"/>
            <a:ext cx="192054" cy="174253"/>
            <a:chOff x="5199750" y="3061050"/>
            <a:chExt cx="114700" cy="104075"/>
          </a:xfrm>
        </p:grpSpPr>
        <p:sp>
          <p:nvSpPr>
            <p:cNvPr id="621" name="Google Shape;621;p42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1152;p54">
            <a:extLst>
              <a:ext uri="{FF2B5EF4-FFF2-40B4-BE49-F238E27FC236}">
                <a16:creationId xmlns:a16="http://schemas.microsoft.com/office/drawing/2014/main" id="{3E9E69A4-96E6-45FA-86EC-D1913EE22CC4}"/>
              </a:ext>
            </a:extLst>
          </p:cNvPr>
          <p:cNvSpPr txBox="1">
            <a:spLocks/>
          </p:cNvSpPr>
          <p:nvPr/>
        </p:nvSpPr>
        <p:spPr>
          <a:xfrm>
            <a:off x="2025179" y="3555760"/>
            <a:ext cx="1996353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/>
              <a:t>Sensor </a:t>
            </a:r>
            <a:r>
              <a:rPr lang="es-ES" sz="1400" dirty="0"/>
              <a:t>Temperatura</a:t>
            </a:r>
            <a:br>
              <a:rPr lang="es-ES" sz="1400" dirty="0"/>
            </a:br>
            <a:r>
              <a:rPr lang="es-ES" sz="1400" dirty="0"/>
              <a:t>DS18B20</a:t>
            </a:r>
            <a:endParaRPr lang="es-ES" sz="1400" dirty="0"/>
          </a:p>
        </p:txBody>
      </p:sp>
      <p:sp>
        <p:nvSpPr>
          <p:cNvPr id="40" name="Google Shape;1160;p54">
            <a:extLst>
              <a:ext uri="{FF2B5EF4-FFF2-40B4-BE49-F238E27FC236}">
                <a16:creationId xmlns:a16="http://schemas.microsoft.com/office/drawing/2014/main" id="{F1C643D4-7FD0-492C-8EEF-E1B18155E3B6}"/>
              </a:ext>
            </a:extLst>
          </p:cNvPr>
          <p:cNvSpPr txBox="1">
            <a:spLocks/>
          </p:cNvSpPr>
          <p:nvPr/>
        </p:nvSpPr>
        <p:spPr>
          <a:xfrm>
            <a:off x="399262" y="3541487"/>
            <a:ext cx="1833922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Sensor de Corriente </a:t>
            </a:r>
            <a:br>
              <a:rPr lang="en-US" sz="1400" dirty="0"/>
            </a:br>
            <a:r>
              <a:rPr lang="es-VE" sz="1400" dirty="0"/>
              <a:t>PZEM-004T-100A</a:t>
            </a:r>
            <a:r>
              <a:rPr lang="en-US" sz="1400" dirty="0"/>
              <a:t>  </a:t>
            </a:r>
          </a:p>
        </p:txBody>
      </p:sp>
      <p:pic>
        <p:nvPicPr>
          <p:cNvPr id="42" name="Picture 4" descr="Pzem 004t en Mercado Libre México">
            <a:extLst>
              <a:ext uri="{FF2B5EF4-FFF2-40B4-BE49-F238E27FC236}">
                <a16:creationId xmlns:a16="http://schemas.microsoft.com/office/drawing/2014/main" id="{8EB112BB-1E5E-43BA-A4F6-3339F7232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58" y="4107287"/>
            <a:ext cx="1402970" cy="98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DAC437-F9D7-4C16-84C7-B9200442CCD9}"/>
              </a:ext>
            </a:extLst>
          </p:cNvPr>
          <p:cNvSpPr/>
          <p:nvPr/>
        </p:nvSpPr>
        <p:spPr>
          <a:xfrm>
            <a:off x="4104772" y="3584067"/>
            <a:ext cx="2831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VE" b="1" dirty="0">
                <a:latin typeface="Calibri" panose="020F0502020204030204" pitchFamily="34" charset="0"/>
                <a:ea typeface="Times New Roman" panose="02020603050405020304" pitchFamily="18" charset="0"/>
              </a:rPr>
              <a:t>Sensor ultrasónico impermeables   JSN SR0AT</a:t>
            </a:r>
            <a:endParaRPr lang="en-US" dirty="0"/>
          </a:p>
        </p:txBody>
      </p:sp>
      <p:pic>
        <p:nvPicPr>
          <p:cNvPr id="2050" name="Picture 2" descr="Sensor Ultrasónico Modelo JSN-SR04T Resistente al Agua No Sumergible">
            <a:extLst>
              <a:ext uri="{FF2B5EF4-FFF2-40B4-BE49-F238E27FC236}">
                <a16:creationId xmlns:a16="http://schemas.microsoft.com/office/drawing/2014/main" id="{307F0593-E6AC-4F62-B98B-2AE55444F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539" y="4096528"/>
            <a:ext cx="1075426" cy="969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Google Shape;1333;p59">
            <a:extLst>
              <a:ext uri="{FF2B5EF4-FFF2-40B4-BE49-F238E27FC236}">
                <a16:creationId xmlns:a16="http://schemas.microsoft.com/office/drawing/2014/main" id="{802234C3-8417-41B5-BD77-D35F572065B5}"/>
              </a:ext>
            </a:extLst>
          </p:cNvPr>
          <p:cNvSpPr txBox="1">
            <a:spLocks/>
          </p:cNvSpPr>
          <p:nvPr/>
        </p:nvSpPr>
        <p:spPr>
          <a:xfrm>
            <a:off x="3639487" y="160273"/>
            <a:ext cx="7267681" cy="541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"/>
              <a:buNone/>
              <a:defRPr sz="18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dirty="0"/>
              <a:t>HARDWARE   NAVE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2FDE033-B976-4550-B6AC-4F7E6B8E2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337853"/>
              </p:ext>
            </p:extLst>
          </p:nvPr>
        </p:nvGraphicFramePr>
        <p:xfrm>
          <a:off x="2948974" y="733607"/>
          <a:ext cx="5486400" cy="2594229"/>
        </p:xfrm>
        <a:graphic>
          <a:graphicData uri="http://schemas.openxmlformats.org/drawingml/2006/table">
            <a:tbl>
              <a:tblPr firstRow="1" firstCol="1" bandRow="1">
                <a:tableStyleId>{54C4EBDE-711D-4A22-9E15-5933D5DD4EA8}</a:tableStyleId>
              </a:tblPr>
              <a:tblGrid>
                <a:gridCol w="2401104">
                  <a:extLst>
                    <a:ext uri="{9D8B030D-6E8A-4147-A177-3AD203B41FA5}">
                      <a16:colId xmlns:a16="http://schemas.microsoft.com/office/drawing/2014/main" val="2036141919"/>
                    </a:ext>
                  </a:extLst>
                </a:gridCol>
                <a:gridCol w="2401104">
                  <a:extLst>
                    <a:ext uri="{9D8B030D-6E8A-4147-A177-3AD203B41FA5}">
                      <a16:colId xmlns:a16="http://schemas.microsoft.com/office/drawing/2014/main" val="3934158834"/>
                    </a:ext>
                  </a:extLst>
                </a:gridCol>
                <a:gridCol w="684192">
                  <a:extLst>
                    <a:ext uri="{9D8B030D-6E8A-4147-A177-3AD203B41FA5}">
                      <a16:colId xmlns:a16="http://schemas.microsoft.com/office/drawing/2014/main" val="27226921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Aplicación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Dispositivo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Q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82844825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Puerta Fábrica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>ESP32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/>
                      </a:r>
                      <a:br>
                        <a:rPr lang="es-VE" sz="1000" dirty="0">
                          <a:effectLst/>
                        </a:rPr>
                      </a:br>
                      <a:r>
                        <a:rPr lang="es-VE" sz="1000" dirty="0">
                          <a:effectLst/>
                        </a:rPr>
                        <a:t/>
                      </a:r>
                      <a:br>
                        <a:rPr lang="es-VE" sz="1000" dirty="0">
                          <a:effectLst/>
                        </a:rPr>
                      </a:br>
                      <a:r>
                        <a:rPr lang="es-VE" sz="10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96666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Relé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03589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Magnético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0722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Router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819777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Máquinas Clima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ESP32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3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522398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consumo eléctrico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54386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temperatura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7006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Maquinas Nave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ESP32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/>
                      </a:r>
                      <a:br>
                        <a:rPr lang="es-VE" sz="1000">
                          <a:effectLst/>
                        </a:rPr>
                      </a:br>
                      <a:r>
                        <a:rPr lang="es-VE" sz="1000">
                          <a:effectLst/>
                        </a:rPr>
                        <a:t> 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83935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consumo eléctrico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7502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temperatura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232425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>Cubas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ESP32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 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37262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>
                          <a:effectLst/>
                        </a:rPr>
                        <a:t>Sensor de nivel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1802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VE" sz="1000" dirty="0">
                          <a:effectLst/>
                        </a:rPr>
                        <a:t>Sensor de temperatura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0487939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6B223578-D67B-4AB8-AC8C-40F02B9A3557}"/>
              </a:ext>
            </a:extLst>
          </p:cNvPr>
          <p:cNvSpPr/>
          <p:nvPr/>
        </p:nvSpPr>
        <p:spPr>
          <a:xfrm>
            <a:off x="6310489" y="3545945"/>
            <a:ext cx="28316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VE" b="1" dirty="0">
                <a:latin typeface="Calibri" panose="020F0502020204030204" pitchFamily="34" charset="0"/>
                <a:ea typeface="Times New Roman" panose="02020603050405020304" pitchFamily="18" charset="0"/>
              </a:rPr>
              <a:t>ESP32</a:t>
            </a:r>
            <a:endParaRPr lang="en-US" dirty="0"/>
          </a:p>
        </p:txBody>
      </p:sp>
      <p:pic>
        <p:nvPicPr>
          <p:cNvPr id="6146" name="Picture 2" descr="ESP32-DevKitC-S1 Espressif Systems | Mouser España">
            <a:extLst>
              <a:ext uri="{FF2B5EF4-FFF2-40B4-BE49-F238E27FC236}">
                <a16:creationId xmlns:a16="http://schemas.microsoft.com/office/drawing/2014/main" id="{8331CDEC-ED6D-47C4-82E2-22E7B0969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026" y="3822451"/>
            <a:ext cx="1229745" cy="122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Google Shape;1152;p54">
            <a:extLst>
              <a:ext uri="{FF2B5EF4-FFF2-40B4-BE49-F238E27FC236}">
                <a16:creationId xmlns:a16="http://schemas.microsoft.com/office/drawing/2014/main" id="{3E9E69A4-96E6-45FA-86EC-D1913EE22CC4}"/>
              </a:ext>
            </a:extLst>
          </p:cNvPr>
          <p:cNvSpPr txBox="1">
            <a:spLocks/>
          </p:cNvSpPr>
          <p:nvPr/>
        </p:nvSpPr>
        <p:spPr>
          <a:xfrm>
            <a:off x="390680" y="856994"/>
            <a:ext cx="1996353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/>
              <a:t>Sensor </a:t>
            </a:r>
            <a:r>
              <a:rPr lang="es-ES" sz="1400" dirty="0"/>
              <a:t>Temperatura</a:t>
            </a:r>
            <a:br>
              <a:rPr lang="es-ES" sz="1400" dirty="0"/>
            </a:br>
            <a:r>
              <a:rPr lang="es-ES" sz="1400" dirty="0" smtClean="0"/>
              <a:t>DTH22</a:t>
            </a:r>
            <a:endParaRPr lang="es-ES" sz="1400" dirty="0"/>
          </a:p>
        </p:txBody>
      </p:sp>
      <p:pic>
        <p:nvPicPr>
          <p:cNvPr id="45" name="Picture 2" descr="Modulo Sensor de temperatura y humedad DHT11">
            <a:extLst>
              <a:ext uri="{FF2B5EF4-FFF2-40B4-BE49-F238E27FC236}">
                <a16:creationId xmlns:a16="http://schemas.microsoft.com/office/drawing/2014/main" id="{F9A82A96-FB08-449E-B511-3A8BD27C0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46" y="1499487"/>
            <a:ext cx="1321419" cy="98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Sensor Temperatura Sonda DS18B20 Temperature Waterproof Probe: Amazon.es:  Electrónica"/>
          <p:cNvSpPr>
            <a:spLocks noChangeAspect="1" noChangeArrowheads="1"/>
          </p:cNvSpPr>
          <p:nvPr/>
        </p:nvSpPr>
        <p:spPr bwMode="auto">
          <a:xfrm>
            <a:off x="1011423" y="130874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" name="AutoShape 4" descr="Sensor Temperatura Sonda DS18B20 Temperature Waterproof Probe: Amazon.es:  Electrónic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5" name="AutoShape 6" descr="Sensor Temperatura Sonda DS18B20 Temperature Waterproof Probe: Amazon.es:  Electrónica"/>
          <p:cNvSpPr>
            <a:spLocks noChangeAspect="1" noChangeArrowheads="1"/>
          </p:cNvSpPr>
          <p:nvPr/>
        </p:nvSpPr>
        <p:spPr bwMode="auto">
          <a:xfrm>
            <a:off x="3088001" y="4256853"/>
            <a:ext cx="304800" cy="28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4607" y="4100891"/>
            <a:ext cx="789746" cy="977408"/>
          </a:xfrm>
          <a:prstGeom prst="rect">
            <a:avLst/>
          </a:prstGeom>
        </p:spPr>
      </p:pic>
      <p:pic>
        <p:nvPicPr>
          <p:cNvPr id="46" name="Imagen 4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485" y="128139"/>
            <a:ext cx="1869760" cy="33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32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EFE9DE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33;p59">
            <a:extLst>
              <a:ext uri="{FF2B5EF4-FFF2-40B4-BE49-F238E27FC236}">
                <a16:creationId xmlns:a16="http://schemas.microsoft.com/office/drawing/2014/main" id="{A0CFE87F-47AA-44C7-948A-61B446D08E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72950" y="359727"/>
            <a:ext cx="726768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DISPOSTIVOS GATEWAYS 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D81AAA-618C-421B-B845-C574F6419366}"/>
              </a:ext>
            </a:extLst>
          </p:cNvPr>
          <p:cNvSpPr/>
          <p:nvPr/>
        </p:nvSpPr>
        <p:spPr>
          <a:xfrm>
            <a:off x="660352" y="937173"/>
            <a:ext cx="3320461" cy="349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lnSpc>
                <a:spcPct val="13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n-US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Industrial-Raspberry Pi 3” </a:t>
            </a:r>
            <a:r>
              <a:rPr lang="en-US" spc="-15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netPI</a:t>
            </a:r>
            <a:r>
              <a:rPr lang="en-US" spc="-15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CORE 3</a:t>
            </a:r>
            <a:endParaRPr lang="en-US" spc="-15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7170" name="Picture 2" descr="Industrial Raspberry Pi DIN rail PC netPI CORE 3 | miles">
            <a:extLst>
              <a:ext uri="{FF2B5EF4-FFF2-40B4-BE49-F238E27FC236}">
                <a16:creationId xmlns:a16="http://schemas.microsoft.com/office/drawing/2014/main" id="{7C29BA06-158B-42DD-AA90-A186F986B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11" y="1373772"/>
            <a:ext cx="2500739" cy="155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515" y="1485902"/>
            <a:ext cx="5704232" cy="127205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867" y="191837"/>
            <a:ext cx="1869760" cy="33578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804915" y="3132500"/>
            <a:ext cx="4136069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lnSpc>
                <a:spcPct val="13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s-E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Gateway LG01-P Puerta de Enlace </a:t>
            </a:r>
            <a:r>
              <a:rPr lang="es-E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LoRa</a:t>
            </a:r>
            <a:r>
              <a:rPr lang="es-E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868 MHz.</a:t>
            </a:r>
            <a:endParaRPr lang="es-ES" spc="-15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211" y="3830078"/>
            <a:ext cx="5617249" cy="87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57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9"/>
          <p:cNvSpPr/>
          <p:nvPr/>
        </p:nvSpPr>
        <p:spPr>
          <a:xfrm rot="1042925">
            <a:off x="959215" y="151857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9"/>
          <p:cNvSpPr txBox="1">
            <a:spLocks noGrp="1"/>
          </p:cNvSpPr>
          <p:nvPr>
            <p:ph type="title"/>
          </p:nvPr>
        </p:nvSpPr>
        <p:spPr>
          <a:xfrm>
            <a:off x="108259" y="2697167"/>
            <a:ext cx="6004111" cy="54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ANALÍSIS ECONÓMICO </a:t>
            </a:r>
            <a:endParaRPr dirty="0"/>
          </a:p>
        </p:txBody>
      </p:sp>
      <p:sp>
        <p:nvSpPr>
          <p:cNvPr id="1334" name="Google Shape;1334;p59"/>
          <p:cNvSpPr txBox="1">
            <a:spLocks noGrp="1"/>
          </p:cNvSpPr>
          <p:nvPr>
            <p:ph type="title" idx="2"/>
          </p:nvPr>
        </p:nvSpPr>
        <p:spPr>
          <a:xfrm>
            <a:off x="1106451" y="149717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07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336" name="Google Shape;1336;p59"/>
          <p:cNvSpPr/>
          <p:nvPr/>
        </p:nvSpPr>
        <p:spPr>
          <a:xfrm rot="1042925">
            <a:off x="-291535" y="454708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7" name="Google Shape;1337;p59"/>
          <p:cNvGrpSpPr/>
          <p:nvPr/>
        </p:nvGrpSpPr>
        <p:grpSpPr>
          <a:xfrm>
            <a:off x="428505" y="-155298"/>
            <a:ext cx="881370" cy="1090694"/>
            <a:chOff x="2821350" y="4078125"/>
            <a:chExt cx="317325" cy="392675"/>
          </a:xfrm>
        </p:grpSpPr>
        <p:sp>
          <p:nvSpPr>
            <p:cNvPr id="1338" name="Google Shape;1338;p59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59"/>
          <p:cNvGrpSpPr/>
          <p:nvPr/>
        </p:nvGrpSpPr>
        <p:grpSpPr>
          <a:xfrm>
            <a:off x="5135192" y="4859457"/>
            <a:ext cx="192054" cy="174253"/>
            <a:chOff x="5199750" y="3061050"/>
            <a:chExt cx="114700" cy="104075"/>
          </a:xfrm>
        </p:grpSpPr>
        <p:sp>
          <p:nvSpPr>
            <p:cNvPr id="1360" name="Google Shape;1360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9"/>
          <p:cNvGrpSpPr/>
          <p:nvPr/>
        </p:nvGrpSpPr>
        <p:grpSpPr>
          <a:xfrm>
            <a:off x="3766192" y="1676382"/>
            <a:ext cx="192054" cy="174253"/>
            <a:chOff x="5199750" y="3061050"/>
            <a:chExt cx="114700" cy="104075"/>
          </a:xfrm>
        </p:grpSpPr>
        <p:sp>
          <p:nvSpPr>
            <p:cNvPr id="1364" name="Google Shape;1364;p59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9" name="Google Shape;1047;p51">
            <a:extLst>
              <a:ext uri="{FF2B5EF4-FFF2-40B4-BE49-F238E27FC236}">
                <a16:creationId xmlns:a16="http://schemas.microsoft.com/office/drawing/2014/main" id="{13BC618D-1BF5-492A-9EB1-71E89BBE0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3344861"/>
              </p:ext>
            </p:extLst>
          </p:nvPr>
        </p:nvGraphicFramePr>
        <p:xfrm>
          <a:off x="1046018" y="249382"/>
          <a:ext cx="6608618" cy="4928031"/>
        </p:xfrm>
        <a:graphic>
          <a:graphicData uri="http://schemas.openxmlformats.org/drawingml/2006/table">
            <a:tbl>
              <a:tblPr>
                <a:noFill/>
                <a:tableStyleId>{54C4EBDE-711D-4A22-9E15-5933D5DD4EA8}</a:tableStyleId>
              </a:tblPr>
              <a:tblGrid>
                <a:gridCol w="23384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37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30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33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90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Componentes Eléctricos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60.784,02 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Ingeniería Eléctrica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90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45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4050 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 smtClean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Programación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120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42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5040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Diseño de Prototipo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75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45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3375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775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Montaje </a:t>
                      </a:r>
                      <a:r>
                        <a:rPr lang="es-ES" sz="1200" dirty="0" smtClean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Mecánica </a:t>
                      </a: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y eléctrica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180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40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7200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Pruebas Funcionamiento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80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38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3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3040</a:t>
                      </a:r>
                      <a:r>
                        <a:rPr lang="es-VE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€</a:t>
                      </a: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413611"/>
                  </a:ext>
                </a:extLst>
              </a:tr>
              <a:tr h="5789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COSTOS TOTALES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s-VE" sz="1200" b="0" i="0" u="none" strike="noStrike" cap="none" dirty="0">
                          <a:solidFill>
                            <a:schemeClr val="accent3"/>
                          </a:solidFill>
                          <a:latin typeface="Fira Sans Condensed"/>
                          <a:ea typeface="Arial"/>
                          <a:cs typeface="Arial"/>
                          <a:sym typeface="Arial"/>
                        </a:rPr>
                        <a:t>83,489.02 €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030167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I.VA (21%)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s-VE" sz="1200" b="0" i="0" u="none" strike="noStrike" cap="none" dirty="0">
                          <a:solidFill>
                            <a:schemeClr val="accent3"/>
                          </a:solidFill>
                          <a:latin typeface="Fira Sans Condensed"/>
                          <a:ea typeface="Arial"/>
                          <a:cs typeface="Arial"/>
                          <a:sym typeface="Arial"/>
                        </a:rPr>
                        <a:t>17.532.69 €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644866"/>
                  </a:ext>
                </a:extLst>
              </a:tr>
              <a:tr h="51645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accent4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PRECIO DE VENTA </a:t>
                      </a:r>
                      <a:endParaRPr sz="1200" dirty="0">
                        <a:solidFill>
                          <a:schemeClr val="accent4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3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VE" sz="1800" b="0" i="0" u="none" strike="noStrike" cap="none" dirty="0">
                          <a:solidFill>
                            <a:schemeClr val="accent3"/>
                          </a:solidFill>
                          <a:latin typeface="Fira Sans Condensed"/>
                          <a:ea typeface="Arial"/>
                          <a:cs typeface="Arial"/>
                          <a:sym typeface="Arial"/>
                        </a:rPr>
                        <a:t>101.021,00 €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es-VE" sz="1200" b="0" i="0" u="none" strike="noStrike" cap="none" dirty="0">
                        <a:solidFill>
                          <a:schemeClr val="accent3"/>
                        </a:solidFill>
                        <a:latin typeface="Fira Sans Condensed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1427346"/>
                  </a:ext>
                </a:extLst>
              </a:tr>
            </a:tbl>
          </a:graphicData>
        </a:graphic>
      </p:graphicFrame>
      <p:sp>
        <p:nvSpPr>
          <p:cNvPr id="102" name="Google Shape;1333;p59">
            <a:extLst>
              <a:ext uri="{FF2B5EF4-FFF2-40B4-BE49-F238E27FC236}">
                <a16:creationId xmlns:a16="http://schemas.microsoft.com/office/drawing/2014/main" id="{713ED3EE-4AAF-4E96-8731-109CF604D188}"/>
              </a:ext>
            </a:extLst>
          </p:cNvPr>
          <p:cNvSpPr txBox="1">
            <a:spLocks/>
          </p:cNvSpPr>
          <p:nvPr/>
        </p:nvSpPr>
        <p:spPr>
          <a:xfrm>
            <a:off x="3748422" y="249382"/>
            <a:ext cx="3470554" cy="27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"/>
              <a:buNone/>
              <a:defRPr sz="1800" b="1" i="0" u="none" strike="noStrike" cap="none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A1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1A10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1200" dirty="0"/>
              <a:t>Horas                             </a:t>
            </a:r>
            <a:r>
              <a:rPr lang="es-ES" sz="1200" dirty="0" smtClean="0"/>
              <a:t>Precio/Unidad                     Total </a:t>
            </a:r>
            <a:endParaRPr lang="es-ES" sz="1200" dirty="0"/>
          </a:p>
        </p:txBody>
      </p:sp>
      <p:cxnSp>
        <p:nvCxnSpPr>
          <p:cNvPr id="3" name="Conector recto 2"/>
          <p:cNvCxnSpPr/>
          <p:nvPr/>
        </p:nvCxnSpPr>
        <p:spPr>
          <a:xfrm>
            <a:off x="1046018" y="4044718"/>
            <a:ext cx="6608618" cy="6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1"/>
          <p:cNvSpPr/>
          <p:nvPr/>
        </p:nvSpPr>
        <p:spPr>
          <a:xfrm rot="1042925">
            <a:off x="6512973" y="313019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41"/>
          <p:cNvSpPr txBox="1">
            <a:spLocks noGrp="1"/>
          </p:cNvSpPr>
          <p:nvPr>
            <p:ph type="title" idx="2"/>
          </p:nvPr>
        </p:nvSpPr>
        <p:spPr>
          <a:xfrm>
            <a:off x="5750533" y="323092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9DE"/>
                </a:solidFill>
              </a:rPr>
              <a:t>01</a:t>
            </a:r>
            <a:endParaRPr dirty="0">
              <a:solidFill>
                <a:srgbClr val="EFE9DE"/>
              </a:solidFill>
            </a:endParaRPr>
          </a:p>
        </p:txBody>
      </p:sp>
      <p:sp>
        <p:nvSpPr>
          <p:cNvPr id="528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5112553" y="2317221"/>
            <a:ext cx="3708121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s-ES" sz="2800" b="1" dirty="0"/>
              <a:t>ESTUDIO PREVIO DEL PROYECTO </a:t>
            </a:r>
          </a:p>
        </p:txBody>
      </p:sp>
      <p:grpSp>
        <p:nvGrpSpPr>
          <p:cNvPr id="529" name="Google Shape;529;p41"/>
          <p:cNvGrpSpPr/>
          <p:nvPr/>
        </p:nvGrpSpPr>
        <p:grpSpPr>
          <a:xfrm>
            <a:off x="9004504" y="4857594"/>
            <a:ext cx="192054" cy="174253"/>
            <a:chOff x="5199750" y="3061050"/>
            <a:chExt cx="114700" cy="104075"/>
          </a:xfrm>
        </p:grpSpPr>
        <p:sp>
          <p:nvSpPr>
            <p:cNvPr id="530" name="Google Shape;530;p41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1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1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41"/>
          <p:cNvGrpSpPr/>
          <p:nvPr/>
        </p:nvGrpSpPr>
        <p:grpSpPr>
          <a:xfrm rot="1042833">
            <a:off x="56972" y="2899"/>
            <a:ext cx="715455" cy="812085"/>
            <a:chOff x="2821350" y="4078125"/>
            <a:chExt cx="317325" cy="392675"/>
          </a:xfrm>
        </p:grpSpPr>
        <p:sp>
          <p:nvSpPr>
            <p:cNvPr id="534" name="Google Shape;534;p41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1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1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1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1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1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1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1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1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1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1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1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1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1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1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1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1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41"/>
          <p:cNvSpPr/>
          <p:nvPr/>
        </p:nvSpPr>
        <p:spPr>
          <a:xfrm>
            <a:off x="1010900" y="14037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" name="Google Shape;556;p41"/>
          <p:cNvGrpSpPr/>
          <p:nvPr/>
        </p:nvGrpSpPr>
        <p:grpSpPr>
          <a:xfrm rot="1042833">
            <a:off x="4604716" y="223128"/>
            <a:ext cx="715455" cy="812085"/>
            <a:chOff x="2821350" y="4078125"/>
            <a:chExt cx="317325" cy="392675"/>
          </a:xfrm>
        </p:grpSpPr>
        <p:sp>
          <p:nvSpPr>
            <p:cNvPr id="557" name="Google Shape;557;p41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1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1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1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1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1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1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1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1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41"/>
          <p:cNvGrpSpPr/>
          <p:nvPr/>
        </p:nvGrpSpPr>
        <p:grpSpPr>
          <a:xfrm>
            <a:off x="5533204" y="4683357"/>
            <a:ext cx="192054" cy="174253"/>
            <a:chOff x="5199750" y="3061050"/>
            <a:chExt cx="114700" cy="104075"/>
          </a:xfrm>
        </p:grpSpPr>
        <p:sp>
          <p:nvSpPr>
            <p:cNvPr id="579" name="Google Shape;579;p41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41"/>
          <p:cNvSpPr/>
          <p:nvPr/>
        </p:nvSpPr>
        <p:spPr>
          <a:xfrm>
            <a:off x="6595425" y="432205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1"/>
          <p:cNvSpPr/>
          <p:nvPr/>
        </p:nvSpPr>
        <p:spPr>
          <a:xfrm>
            <a:off x="3143825" y="4810425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1"/>
          <p:cNvSpPr/>
          <p:nvPr/>
        </p:nvSpPr>
        <p:spPr>
          <a:xfrm>
            <a:off x="5725258" y="-6630"/>
            <a:ext cx="72450" cy="71674"/>
          </a:xfrm>
          <a:custGeom>
            <a:avLst/>
            <a:gdLst/>
            <a:ahLst/>
            <a:cxnLst/>
            <a:rect l="l" t="t" r="r" b="b"/>
            <a:pathLst>
              <a:path w="1605" h="1588" extrusionOk="0">
                <a:moveTo>
                  <a:pt x="803" y="1"/>
                </a:moveTo>
                <a:cubicBezTo>
                  <a:pt x="593" y="4"/>
                  <a:pt x="392" y="87"/>
                  <a:pt x="241" y="234"/>
                </a:cubicBezTo>
                <a:cubicBezTo>
                  <a:pt x="104" y="371"/>
                  <a:pt x="1" y="597"/>
                  <a:pt x="9" y="794"/>
                </a:cubicBezTo>
                <a:cubicBezTo>
                  <a:pt x="28" y="1225"/>
                  <a:pt x="358" y="1588"/>
                  <a:pt x="803" y="1588"/>
                </a:cubicBezTo>
                <a:cubicBezTo>
                  <a:pt x="1013" y="1585"/>
                  <a:pt x="1213" y="1502"/>
                  <a:pt x="1365" y="1356"/>
                </a:cubicBezTo>
                <a:cubicBezTo>
                  <a:pt x="1502" y="1219"/>
                  <a:pt x="1605" y="993"/>
                  <a:pt x="1596" y="794"/>
                </a:cubicBezTo>
                <a:cubicBezTo>
                  <a:pt x="1578" y="365"/>
                  <a:pt x="1247" y="1"/>
                  <a:pt x="803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Imagen 6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39" y="219971"/>
            <a:ext cx="2827592" cy="5077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p69"/>
          <p:cNvSpPr txBox="1">
            <a:spLocks noGrp="1"/>
          </p:cNvSpPr>
          <p:nvPr>
            <p:ph type="title"/>
          </p:nvPr>
        </p:nvSpPr>
        <p:spPr>
          <a:xfrm>
            <a:off x="865038" y="1350011"/>
            <a:ext cx="3927219" cy="14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Gracias por su </a:t>
            </a:r>
            <a:r>
              <a:rPr lang="en-US" dirty="0" smtClean="0"/>
              <a:t>Atención!!</a:t>
            </a:r>
            <a:endParaRPr dirty="0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25" y="540631"/>
            <a:ext cx="3043549" cy="570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57"/>
          <p:cNvSpPr txBox="1">
            <a:spLocks noGrp="1"/>
          </p:cNvSpPr>
          <p:nvPr>
            <p:ph type="title" idx="4294967295"/>
          </p:nvPr>
        </p:nvSpPr>
        <p:spPr>
          <a:xfrm>
            <a:off x="869425" y="58923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1"/>
                </a:solidFill>
              </a:rPr>
              <a:t>GRANJAS 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1243" name="Google Shape;1243;p57"/>
          <p:cNvSpPr txBox="1">
            <a:spLocks noGrp="1"/>
          </p:cNvSpPr>
          <p:nvPr>
            <p:ph type="title" idx="4294967295"/>
          </p:nvPr>
        </p:nvSpPr>
        <p:spPr>
          <a:xfrm>
            <a:off x="2047837" y="2447478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CHANNEL 4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1244" name="Google Shape;1244;p57"/>
          <p:cNvSpPr txBox="1">
            <a:spLocks noGrp="1"/>
          </p:cNvSpPr>
          <p:nvPr>
            <p:ph type="subTitle" idx="4294967295"/>
          </p:nvPr>
        </p:nvSpPr>
        <p:spPr>
          <a:xfrm>
            <a:off x="2047837" y="2715369"/>
            <a:ext cx="13341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Earth is where we live on</a:t>
            </a:r>
            <a:endParaRPr sz="1400"/>
          </a:p>
        </p:txBody>
      </p:sp>
      <p:cxnSp>
        <p:nvCxnSpPr>
          <p:cNvPr id="1245" name="Google Shape;1245;p57"/>
          <p:cNvCxnSpPr>
            <a:cxnSpLocks/>
          </p:cNvCxnSpPr>
          <p:nvPr/>
        </p:nvCxnSpPr>
        <p:spPr>
          <a:xfrm flipH="1">
            <a:off x="501963" y="247235"/>
            <a:ext cx="225300" cy="10518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6" name="Google Shape;1246;p57"/>
          <p:cNvCxnSpPr>
            <a:cxnSpLocks/>
          </p:cNvCxnSpPr>
          <p:nvPr/>
        </p:nvCxnSpPr>
        <p:spPr>
          <a:xfrm>
            <a:off x="603968" y="247235"/>
            <a:ext cx="450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7" name="Google Shape;1247;p57"/>
          <p:cNvCxnSpPr>
            <a:cxnSpLocks/>
            <a:endCxn id="1243" idx="0"/>
          </p:cNvCxnSpPr>
          <p:nvPr/>
        </p:nvCxnSpPr>
        <p:spPr>
          <a:xfrm>
            <a:off x="2714887" y="2076969"/>
            <a:ext cx="0" cy="370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8" name="Google Shape;1248;p57"/>
          <p:cNvCxnSpPr>
            <a:cxnSpLocks/>
          </p:cNvCxnSpPr>
          <p:nvPr/>
        </p:nvCxnSpPr>
        <p:spPr>
          <a:xfrm>
            <a:off x="3883545" y="152648"/>
            <a:ext cx="892500" cy="2491800"/>
          </a:xfrm>
          <a:prstGeom prst="bentConnector3">
            <a:avLst>
              <a:gd name="adj1" fmla="val 12666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2" name="Content Placeholder 17">
            <a:extLst>
              <a:ext uri="{FF2B5EF4-FFF2-40B4-BE49-F238E27FC236}">
                <a16:creationId xmlns:a16="http://schemas.microsoft.com/office/drawing/2014/main" id="{2E659976-4DC5-4D0B-BF7A-BC87D4529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461992"/>
              </p:ext>
            </p:extLst>
          </p:nvPr>
        </p:nvGraphicFramePr>
        <p:xfrm>
          <a:off x="727263" y="446823"/>
          <a:ext cx="4093328" cy="2839006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2046664">
                  <a:extLst>
                    <a:ext uri="{9D8B030D-6E8A-4147-A177-3AD203B41FA5}">
                      <a16:colId xmlns:a16="http://schemas.microsoft.com/office/drawing/2014/main" val="2778096210"/>
                    </a:ext>
                  </a:extLst>
                </a:gridCol>
                <a:gridCol w="2046664">
                  <a:extLst>
                    <a:ext uri="{9D8B030D-6E8A-4147-A177-3AD203B41FA5}">
                      <a16:colId xmlns:a16="http://schemas.microsoft.com/office/drawing/2014/main" val="3014485315"/>
                    </a:ext>
                  </a:extLst>
                </a:gridCol>
              </a:tblGrid>
              <a:tr h="305520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600" b="1" spc="-15" dirty="0">
                          <a:latin typeface="Fira Sans Condensed" panose="020B0604020202020204" charset="0"/>
                        </a:rPr>
                        <a:t>Granja</a:t>
                      </a:r>
                      <a:endParaRPr lang="es-VE" sz="16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600" b="1" spc="-15">
                          <a:latin typeface="Fira Sans Condensed" panose="020B0604020202020204" charset="0"/>
                        </a:rPr>
                        <a:t>Cuba Fija</a:t>
                      </a:r>
                      <a:endParaRPr lang="es-VE" sz="1600" b="1" spc="-15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extLst>
                  <a:ext uri="{0D108BD9-81ED-4DB2-BD59-A6C34878D82A}">
                    <a16:rowId xmlns:a16="http://schemas.microsoft.com/office/drawing/2014/main" val="1416924982"/>
                  </a:ext>
                </a:extLst>
              </a:tr>
              <a:tr h="507854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Badosa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>
                          <a:latin typeface="Fira Sans Condensed" panose="020B0604020202020204" charset="0"/>
                        </a:rPr>
                        <a:t>10.000</a:t>
                      </a:r>
                      <a:endParaRPr lang="es-VE" sz="1200" spc="-15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1151293904"/>
                  </a:ext>
                </a:extLst>
              </a:tr>
              <a:tr h="49922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Colom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>
                          <a:latin typeface="Fira Sans Condensed" panose="020B0604020202020204" charset="0"/>
                        </a:rPr>
                        <a:t>5.000</a:t>
                      </a:r>
                      <a:endParaRPr lang="es-VE" sz="1200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2164801030"/>
                  </a:ext>
                </a:extLst>
              </a:tr>
              <a:tr h="507854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>
                          <a:latin typeface="Fira Sans Condensed" panose="020B0604020202020204" charset="0"/>
                        </a:rPr>
                        <a:t>Can Siset</a:t>
                      </a:r>
                      <a:endParaRPr lang="es-VE" sz="1200" b="1" spc="-15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>
                          <a:latin typeface="Fira Sans Condensed" panose="020B0604020202020204" charset="0"/>
                        </a:rPr>
                        <a:t>10.000</a:t>
                      </a:r>
                      <a:endParaRPr lang="es-VE" sz="1200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318104070"/>
                  </a:ext>
                </a:extLst>
              </a:tr>
              <a:tr h="507854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>
                          <a:latin typeface="Fira Sans Condensed" panose="020B0604020202020204" charset="0"/>
                        </a:rPr>
                        <a:t>Mas  Almar</a:t>
                      </a:r>
                      <a:endParaRPr lang="es-VE" sz="1200" b="1" spc="-15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>
                          <a:latin typeface="Fira Sans Condensed" panose="020B0604020202020204" charset="0"/>
                        </a:rPr>
                        <a:t>5.000</a:t>
                      </a:r>
                      <a:endParaRPr lang="es-VE" sz="1200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258571004"/>
                  </a:ext>
                </a:extLst>
              </a:tr>
              <a:tr h="49922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>
                          <a:latin typeface="Fira Sans Condensed" panose="020B0604020202020204" charset="0"/>
                        </a:rPr>
                        <a:t>Mas Gener</a:t>
                      </a:r>
                      <a:endParaRPr lang="es-VE" sz="1200" b="1" spc="-15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>
                          <a:latin typeface="Fira Sans Condensed" panose="020B0604020202020204" charset="0"/>
                        </a:rPr>
                        <a:t>5.000</a:t>
                      </a:r>
                      <a:endParaRPr lang="es-VE" sz="1200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4189254150"/>
                  </a:ext>
                </a:extLst>
              </a:tr>
            </a:tbl>
          </a:graphicData>
        </a:graphic>
      </p:graphicFrame>
      <p:sp>
        <p:nvSpPr>
          <p:cNvPr id="15" name="TextBox 6">
            <a:extLst>
              <a:ext uri="{FF2B5EF4-FFF2-40B4-BE49-F238E27FC236}">
                <a16:creationId xmlns:a16="http://schemas.microsoft.com/office/drawing/2014/main" id="{919F4563-49BC-42E4-BADE-A44FC7FC57BD}"/>
              </a:ext>
            </a:extLst>
          </p:cNvPr>
          <p:cNvSpPr txBox="1"/>
          <p:nvPr/>
        </p:nvSpPr>
        <p:spPr>
          <a:xfrm>
            <a:off x="5193808" y="2561665"/>
            <a:ext cx="3748486" cy="23391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Fira Sans Condensed" panose="020B0604020202020204" charset="0"/>
              </a:rPr>
              <a:t>La fabrica se encuentra ubicada en </a:t>
            </a:r>
            <a:r>
              <a:rPr lang="es-ES" sz="1600" b="1" i="0" u="none" strike="noStrike" kern="1200" cap="none" spc="0" baseline="0" dirty="0" err="1">
                <a:solidFill>
                  <a:srgbClr val="000000"/>
                </a:solidFill>
                <a:uFillTx/>
                <a:latin typeface="Fira Sans Condensed" panose="020B0604020202020204" charset="0"/>
              </a:rPr>
              <a:t>Celrà</a:t>
            </a: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Fira Sans Condensed" panose="020B0604020202020204" charset="0"/>
              </a:rPr>
              <a:t> Girona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Fira Sans Condensed" panose="020B0604020202020204" charset="0"/>
              </a:rPr>
              <a:t>Dispone 10 tanques de 900 litros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Fira Sans Condensed" panose="020B0604020202020204" charset="0"/>
              </a:rPr>
              <a:t>Sistema de Climatización de la nave y oficinas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600" b="1" i="0" u="none" strike="noStrike" kern="1200" cap="none" spc="0" baseline="0" dirty="0">
                <a:solidFill>
                  <a:srgbClr val="000000"/>
                </a:solidFill>
                <a:uFillTx/>
                <a:latin typeface="Fira Sans Condensed" panose="020B0604020202020204" charset="0"/>
              </a:rPr>
              <a:t>Control de acceso de la puerta de la fabrica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600" b="0" i="0" u="none" strike="noStrike" kern="1200" cap="none" spc="0" baseline="0" dirty="0">
              <a:solidFill>
                <a:srgbClr val="000000"/>
              </a:solidFill>
              <a:uFillTx/>
              <a:latin typeface="Fira Sans Condensed" panose="020B0604020202020204" charset="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VE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16" name="Google Shape;1246;p57">
            <a:extLst>
              <a:ext uri="{FF2B5EF4-FFF2-40B4-BE49-F238E27FC236}">
                <a16:creationId xmlns:a16="http://schemas.microsoft.com/office/drawing/2014/main" id="{291DC599-8C18-4935-9953-D92F3F14E407}"/>
              </a:ext>
            </a:extLst>
          </p:cNvPr>
          <p:cNvCxnSpPr>
            <a:cxnSpLocks/>
          </p:cNvCxnSpPr>
          <p:nvPr/>
        </p:nvCxnSpPr>
        <p:spPr>
          <a:xfrm>
            <a:off x="5039227" y="2352882"/>
            <a:ext cx="450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248;p57">
            <a:extLst>
              <a:ext uri="{FF2B5EF4-FFF2-40B4-BE49-F238E27FC236}">
                <a16:creationId xmlns:a16="http://schemas.microsoft.com/office/drawing/2014/main" id="{DE194676-E5B8-452F-B0EF-C6FE82D3475D}"/>
              </a:ext>
            </a:extLst>
          </p:cNvPr>
          <p:cNvCxnSpPr>
            <a:cxnSpLocks/>
          </p:cNvCxnSpPr>
          <p:nvPr/>
        </p:nvCxnSpPr>
        <p:spPr>
          <a:xfrm>
            <a:off x="7834711" y="2352882"/>
            <a:ext cx="892500" cy="2491800"/>
          </a:xfrm>
          <a:prstGeom prst="bentConnector3">
            <a:avLst>
              <a:gd name="adj1" fmla="val 12666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241;p57">
            <a:extLst>
              <a:ext uri="{FF2B5EF4-FFF2-40B4-BE49-F238E27FC236}">
                <a16:creationId xmlns:a16="http://schemas.microsoft.com/office/drawing/2014/main" id="{952A87C5-896D-43D8-BDD2-5E8A5F4E17EB}"/>
              </a:ext>
            </a:extLst>
          </p:cNvPr>
          <p:cNvSpPr txBox="1">
            <a:spLocks/>
          </p:cNvSpPr>
          <p:nvPr/>
        </p:nvSpPr>
        <p:spPr>
          <a:xfrm>
            <a:off x="5660600" y="2141516"/>
            <a:ext cx="175634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400" dirty="0">
                <a:solidFill>
                  <a:schemeClr val="accent1"/>
                </a:solidFill>
              </a:rPr>
              <a:t>PLANTA INDUSTRIAL 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4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4" name="Google Shape;1234;p57"/>
          <p:cNvPicPr preferRelativeResize="0"/>
          <p:nvPr/>
        </p:nvPicPr>
        <p:blipFill rotWithShape="1">
          <a:blip r:embed="rId3">
            <a:alphaModFix/>
          </a:blip>
          <a:srcRect t="11629" r="44286"/>
          <a:stretch/>
        </p:blipFill>
        <p:spPr>
          <a:xfrm>
            <a:off x="4028725" y="-200338"/>
            <a:ext cx="5314305" cy="5477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57"/>
          <p:cNvSpPr txBox="1">
            <a:spLocks noGrp="1"/>
          </p:cNvSpPr>
          <p:nvPr>
            <p:ph type="title" idx="4294967295"/>
          </p:nvPr>
        </p:nvSpPr>
        <p:spPr>
          <a:xfrm>
            <a:off x="1180726" y="58924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1"/>
                </a:solidFill>
              </a:rPr>
              <a:t>VACAS 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1243" name="Google Shape;1243;p57"/>
          <p:cNvSpPr txBox="1">
            <a:spLocks noGrp="1"/>
          </p:cNvSpPr>
          <p:nvPr>
            <p:ph type="title" idx="4294967295"/>
          </p:nvPr>
        </p:nvSpPr>
        <p:spPr>
          <a:xfrm>
            <a:off x="2047837" y="2447478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CHANNEL 4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1244" name="Google Shape;1244;p57"/>
          <p:cNvSpPr txBox="1">
            <a:spLocks noGrp="1"/>
          </p:cNvSpPr>
          <p:nvPr>
            <p:ph type="subTitle" idx="4294967295"/>
          </p:nvPr>
        </p:nvSpPr>
        <p:spPr>
          <a:xfrm>
            <a:off x="2047837" y="2715369"/>
            <a:ext cx="13341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Earth is where we live on</a:t>
            </a:r>
            <a:endParaRPr sz="1400"/>
          </a:p>
        </p:txBody>
      </p:sp>
      <p:cxnSp>
        <p:nvCxnSpPr>
          <p:cNvPr id="1245" name="Google Shape;1245;p57"/>
          <p:cNvCxnSpPr>
            <a:cxnSpLocks/>
          </p:cNvCxnSpPr>
          <p:nvPr/>
        </p:nvCxnSpPr>
        <p:spPr>
          <a:xfrm flipH="1">
            <a:off x="501963" y="247235"/>
            <a:ext cx="225300" cy="10518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6" name="Google Shape;1246;p57"/>
          <p:cNvCxnSpPr>
            <a:endCxn id="1241" idx="1"/>
          </p:cNvCxnSpPr>
          <p:nvPr/>
        </p:nvCxnSpPr>
        <p:spPr>
          <a:xfrm>
            <a:off x="730126" y="252874"/>
            <a:ext cx="450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7" name="Google Shape;1247;p57"/>
          <p:cNvCxnSpPr>
            <a:cxnSpLocks/>
            <a:endCxn id="1243" idx="0"/>
          </p:cNvCxnSpPr>
          <p:nvPr/>
        </p:nvCxnSpPr>
        <p:spPr>
          <a:xfrm>
            <a:off x="2714887" y="2076969"/>
            <a:ext cx="0" cy="370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8" name="Google Shape;1248;p57"/>
          <p:cNvCxnSpPr>
            <a:cxnSpLocks/>
          </p:cNvCxnSpPr>
          <p:nvPr/>
        </p:nvCxnSpPr>
        <p:spPr>
          <a:xfrm>
            <a:off x="4667742" y="247085"/>
            <a:ext cx="892500" cy="2491800"/>
          </a:xfrm>
          <a:prstGeom prst="bentConnector3">
            <a:avLst>
              <a:gd name="adj1" fmla="val 12666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0" name="Content Placeholder 17">
            <a:extLst>
              <a:ext uri="{FF2B5EF4-FFF2-40B4-BE49-F238E27FC236}">
                <a16:creationId xmlns:a16="http://schemas.microsoft.com/office/drawing/2014/main" id="{8FD13428-91A7-4C62-8EA3-D1872B8121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9554741"/>
              </p:ext>
            </p:extLst>
          </p:nvPr>
        </p:nvGraphicFramePr>
        <p:xfrm>
          <a:off x="725716" y="519244"/>
          <a:ext cx="4931356" cy="4018265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1232839">
                  <a:extLst>
                    <a:ext uri="{9D8B030D-6E8A-4147-A177-3AD203B41FA5}">
                      <a16:colId xmlns:a16="http://schemas.microsoft.com/office/drawing/2014/main" val="2000166519"/>
                    </a:ext>
                  </a:extLst>
                </a:gridCol>
                <a:gridCol w="1232839">
                  <a:extLst>
                    <a:ext uri="{9D8B030D-6E8A-4147-A177-3AD203B41FA5}">
                      <a16:colId xmlns:a16="http://schemas.microsoft.com/office/drawing/2014/main" val="1589550793"/>
                    </a:ext>
                  </a:extLst>
                </a:gridCol>
                <a:gridCol w="1232839">
                  <a:extLst>
                    <a:ext uri="{9D8B030D-6E8A-4147-A177-3AD203B41FA5}">
                      <a16:colId xmlns:a16="http://schemas.microsoft.com/office/drawing/2014/main" val="3545493688"/>
                    </a:ext>
                  </a:extLst>
                </a:gridCol>
                <a:gridCol w="1232839">
                  <a:extLst>
                    <a:ext uri="{9D8B030D-6E8A-4147-A177-3AD203B41FA5}">
                      <a16:colId xmlns:a16="http://schemas.microsoft.com/office/drawing/2014/main" val="2843497304"/>
                    </a:ext>
                  </a:extLst>
                </a:gridCol>
              </a:tblGrid>
              <a:tr h="334423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Granja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Vacas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Capacidad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Cuba Fija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 anchor="ctr"/>
                </a:tc>
                <a:extLst>
                  <a:ext uri="{0D108BD9-81ED-4DB2-BD59-A6C34878D82A}">
                    <a16:rowId xmlns:a16="http://schemas.microsoft.com/office/drawing/2014/main" val="2683161175"/>
                  </a:ext>
                </a:extLst>
              </a:tr>
              <a:tr h="74181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Badosa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/>
                        <a:t>50</a:t>
                      </a:r>
                      <a:endParaRPr lang="es-VE" sz="12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60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10.000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3600144747"/>
                  </a:ext>
                </a:extLst>
              </a:tr>
              <a:tr h="729197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Colom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45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55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5.000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649842624"/>
                  </a:ext>
                </a:extLst>
              </a:tr>
              <a:tr h="74181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Can </a:t>
                      </a:r>
                      <a:r>
                        <a:rPr lang="es-ES" sz="1200" b="1" spc="-15" dirty="0" err="1">
                          <a:latin typeface="Fira Sans Condensed" panose="020B0604020202020204" charset="0"/>
                        </a:rPr>
                        <a:t>Siset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42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72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10.000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2944136819"/>
                  </a:ext>
                </a:extLst>
              </a:tr>
              <a:tr h="74181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 </a:t>
                      </a:r>
                      <a:r>
                        <a:rPr lang="es-ES" sz="1200" b="1" spc="-15" dirty="0" err="1">
                          <a:latin typeface="Fira Sans Condensed" panose="020B0604020202020204" charset="0"/>
                        </a:rPr>
                        <a:t>Almar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52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55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5.000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3386851058"/>
                  </a:ext>
                </a:extLst>
              </a:tr>
              <a:tr h="729197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b="1" spc="-15" dirty="0">
                          <a:latin typeface="Fira Sans Condensed" panose="020B0604020202020204" charset="0"/>
                        </a:rPr>
                        <a:t>Mas </a:t>
                      </a:r>
                      <a:r>
                        <a:rPr lang="es-ES" sz="1200" b="1" spc="-15" dirty="0" err="1">
                          <a:latin typeface="Fira Sans Condensed" panose="020B0604020202020204" charset="0"/>
                        </a:rPr>
                        <a:t>Gener</a:t>
                      </a:r>
                      <a:endParaRPr lang="es-VE" sz="12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40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/>
                        <a:t>45</a:t>
                      </a:r>
                      <a:endParaRPr lang="es-VE" sz="12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200" spc="-15" dirty="0"/>
                        <a:t>5.000</a:t>
                      </a:r>
                      <a:endParaRPr lang="es-VE" sz="12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54553" marR="54553" marT="0" marB="0"/>
                </a:tc>
                <a:extLst>
                  <a:ext uri="{0D108BD9-81ED-4DB2-BD59-A6C34878D82A}">
                    <a16:rowId xmlns:a16="http://schemas.microsoft.com/office/drawing/2014/main" val="367448366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4" name="Google Shape;1234;p57"/>
          <p:cNvPicPr preferRelativeResize="0"/>
          <p:nvPr/>
        </p:nvPicPr>
        <p:blipFill rotWithShape="1">
          <a:blip r:embed="rId3">
            <a:alphaModFix/>
          </a:blip>
          <a:srcRect t="11629" r="44286"/>
          <a:stretch/>
        </p:blipFill>
        <p:spPr>
          <a:xfrm>
            <a:off x="4028725" y="-200338"/>
            <a:ext cx="5314305" cy="5477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57"/>
          <p:cNvSpPr txBox="1">
            <a:spLocks noGrp="1"/>
          </p:cNvSpPr>
          <p:nvPr>
            <p:ph type="title" idx="4294967295"/>
          </p:nvPr>
        </p:nvSpPr>
        <p:spPr>
          <a:xfrm>
            <a:off x="1180726" y="58924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1"/>
                </a:solidFill>
              </a:rPr>
              <a:t>CAMIONES 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1243" name="Google Shape;1243;p57"/>
          <p:cNvSpPr txBox="1">
            <a:spLocks noGrp="1"/>
          </p:cNvSpPr>
          <p:nvPr>
            <p:ph type="title" idx="4294967295"/>
          </p:nvPr>
        </p:nvSpPr>
        <p:spPr>
          <a:xfrm>
            <a:off x="2047837" y="2447478"/>
            <a:ext cx="13341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CHANNEL 4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1244" name="Google Shape;1244;p57"/>
          <p:cNvSpPr txBox="1">
            <a:spLocks noGrp="1"/>
          </p:cNvSpPr>
          <p:nvPr>
            <p:ph type="subTitle" idx="4294967295"/>
          </p:nvPr>
        </p:nvSpPr>
        <p:spPr>
          <a:xfrm>
            <a:off x="2047837" y="2715369"/>
            <a:ext cx="13341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Earth is where we live on</a:t>
            </a:r>
            <a:endParaRPr sz="1400"/>
          </a:p>
        </p:txBody>
      </p:sp>
      <p:cxnSp>
        <p:nvCxnSpPr>
          <p:cNvPr id="1245" name="Google Shape;1245;p57"/>
          <p:cNvCxnSpPr>
            <a:cxnSpLocks/>
          </p:cNvCxnSpPr>
          <p:nvPr/>
        </p:nvCxnSpPr>
        <p:spPr>
          <a:xfrm flipH="1">
            <a:off x="501963" y="247235"/>
            <a:ext cx="225300" cy="10518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6" name="Google Shape;1246;p57"/>
          <p:cNvCxnSpPr>
            <a:endCxn id="1241" idx="1"/>
          </p:cNvCxnSpPr>
          <p:nvPr/>
        </p:nvCxnSpPr>
        <p:spPr>
          <a:xfrm>
            <a:off x="730126" y="252874"/>
            <a:ext cx="450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7" name="Google Shape;1247;p57"/>
          <p:cNvCxnSpPr>
            <a:cxnSpLocks/>
            <a:endCxn id="1243" idx="0"/>
          </p:cNvCxnSpPr>
          <p:nvPr/>
        </p:nvCxnSpPr>
        <p:spPr>
          <a:xfrm>
            <a:off x="2714887" y="2076969"/>
            <a:ext cx="0" cy="370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8" name="Google Shape;1248;p57"/>
          <p:cNvCxnSpPr>
            <a:cxnSpLocks/>
          </p:cNvCxnSpPr>
          <p:nvPr/>
        </p:nvCxnSpPr>
        <p:spPr>
          <a:xfrm>
            <a:off x="4756842" y="223569"/>
            <a:ext cx="892500" cy="2491800"/>
          </a:xfrm>
          <a:prstGeom prst="bentConnector3">
            <a:avLst>
              <a:gd name="adj1" fmla="val 12666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1" name="Content Placeholder 4">
            <a:extLst>
              <a:ext uri="{FF2B5EF4-FFF2-40B4-BE49-F238E27FC236}">
                <a16:creationId xmlns:a16="http://schemas.microsoft.com/office/drawing/2014/main" id="{D36E753D-9AC4-4ABC-BE00-CEEEFD7A56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5850401"/>
              </p:ext>
            </p:extLst>
          </p:nvPr>
        </p:nvGraphicFramePr>
        <p:xfrm>
          <a:off x="613516" y="446824"/>
          <a:ext cx="5148551" cy="3513336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1285619">
                  <a:extLst>
                    <a:ext uri="{9D8B030D-6E8A-4147-A177-3AD203B41FA5}">
                      <a16:colId xmlns:a16="http://schemas.microsoft.com/office/drawing/2014/main" val="3757135115"/>
                    </a:ext>
                  </a:extLst>
                </a:gridCol>
                <a:gridCol w="1286380">
                  <a:extLst>
                    <a:ext uri="{9D8B030D-6E8A-4147-A177-3AD203B41FA5}">
                      <a16:colId xmlns:a16="http://schemas.microsoft.com/office/drawing/2014/main" val="3945316825"/>
                    </a:ext>
                  </a:extLst>
                </a:gridCol>
                <a:gridCol w="1293961">
                  <a:extLst>
                    <a:ext uri="{9D8B030D-6E8A-4147-A177-3AD203B41FA5}">
                      <a16:colId xmlns:a16="http://schemas.microsoft.com/office/drawing/2014/main" val="1099587106"/>
                    </a:ext>
                  </a:extLst>
                </a:gridCol>
                <a:gridCol w="1282591">
                  <a:extLst>
                    <a:ext uri="{9D8B030D-6E8A-4147-A177-3AD203B41FA5}">
                      <a16:colId xmlns:a16="http://schemas.microsoft.com/office/drawing/2014/main" val="4088917828"/>
                    </a:ext>
                  </a:extLst>
                </a:gridCol>
              </a:tblGrid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i="1" spc="-15" dirty="0">
                          <a:latin typeface="Fira Sans Condensed" panose="020B0604020202020204" charset="0"/>
                        </a:rPr>
                        <a:t>Ruta (granja)</a:t>
                      </a:r>
                      <a:endParaRPr lang="es-VE" sz="1000" b="1" i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i="1" spc="-15" dirty="0" err="1">
                          <a:latin typeface="Fira Sans Condensed" panose="020B0604020202020204" charset="0"/>
                        </a:rPr>
                        <a:t>Camion</a:t>
                      </a:r>
                      <a:endParaRPr lang="es-VE" sz="1000" b="1" i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i="1" spc="-15" dirty="0">
                          <a:latin typeface="Fira Sans Condensed" panose="020B0604020202020204" charset="0"/>
                        </a:rPr>
                        <a:t>Distancia</a:t>
                      </a:r>
                      <a:endParaRPr lang="es-VE" sz="1000" b="1" i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i="1" spc="-15" dirty="0">
                          <a:latin typeface="Fira Sans Condensed" panose="020B0604020202020204" charset="0"/>
                        </a:rPr>
                        <a:t>Cuba</a:t>
                      </a:r>
                      <a:endParaRPr lang="es-VE" sz="1000" b="1" i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3168849535"/>
                  </a:ext>
                </a:extLst>
              </a:tr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spc="-15" dirty="0">
                          <a:latin typeface="Fira Sans Condensed" panose="020B0604020202020204" charset="0"/>
                        </a:rPr>
                        <a:t>Mas Badosa</a:t>
                      </a:r>
                      <a:endParaRPr lang="es-VE" sz="10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2456-FCM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280.402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10.000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4287472643"/>
                  </a:ext>
                </a:extLst>
              </a:tr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spc="-15" dirty="0">
                          <a:latin typeface="Fira Sans Condensed" panose="020B0604020202020204" charset="0"/>
                        </a:rPr>
                        <a:t>Mas Colom</a:t>
                      </a:r>
                      <a:endParaRPr lang="es-VE" sz="10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8764-FCM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450.779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5.000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225045626"/>
                  </a:ext>
                </a:extLst>
              </a:tr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spc="-15" dirty="0">
                          <a:latin typeface="Fira Sans Condensed" panose="020B0604020202020204" charset="0"/>
                        </a:rPr>
                        <a:t>Can </a:t>
                      </a:r>
                      <a:r>
                        <a:rPr lang="es-ES" sz="1000" b="1" spc="-15" dirty="0" err="1">
                          <a:latin typeface="Fira Sans Condensed" panose="020B0604020202020204" charset="0"/>
                        </a:rPr>
                        <a:t>Siset</a:t>
                      </a:r>
                      <a:endParaRPr lang="es-VE" sz="10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9264-FCM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320.546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10.000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406225065"/>
                  </a:ext>
                </a:extLst>
              </a:tr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spc="-15" dirty="0">
                          <a:latin typeface="Fira Sans Condensed" panose="020B0604020202020204" charset="0"/>
                        </a:rPr>
                        <a:t>Mas </a:t>
                      </a:r>
                      <a:r>
                        <a:rPr lang="es-ES" sz="1000" b="1" spc="-15" dirty="0" err="1">
                          <a:latin typeface="Fira Sans Condensed" panose="020B0604020202020204" charset="0"/>
                        </a:rPr>
                        <a:t>Almar</a:t>
                      </a:r>
                      <a:endParaRPr lang="es-VE" sz="10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1184-FCM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70.398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/>
                        <a:t>5.000</a:t>
                      </a:r>
                      <a:endParaRPr lang="es-VE" sz="1000" spc="-15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669410565"/>
                  </a:ext>
                </a:extLst>
              </a:tr>
              <a:tr h="585556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b="1" spc="-15" dirty="0">
                          <a:latin typeface="Fira Sans Condensed" panose="020B0604020202020204" charset="0"/>
                        </a:rPr>
                        <a:t>Mas </a:t>
                      </a:r>
                      <a:r>
                        <a:rPr lang="es-ES" sz="1000" b="1" spc="-15" dirty="0" err="1">
                          <a:latin typeface="Fira Sans Condensed" panose="020B0604020202020204" charset="0"/>
                        </a:rPr>
                        <a:t>Gener</a:t>
                      </a:r>
                      <a:endParaRPr lang="es-VE" sz="1000" b="1" spc="-15" dirty="0">
                        <a:latin typeface="Fira Sans Condensed" panose="020B0604020202020204" charset="0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0407-FCM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30.909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3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1000" spc="-15" dirty="0"/>
                        <a:t>5.000</a:t>
                      </a:r>
                      <a:endParaRPr lang="es-VE" sz="1000" spc="-15" dirty="0">
                        <a:latin typeface="Calibri" pitchFamily="34"/>
                        <a:ea typeface="Calibri" pitchFamily="34"/>
                      </a:endParaRPr>
                    </a:p>
                  </a:txBody>
                  <a:tcPr marL="64812" marR="64812" marT="0" marB="0"/>
                </a:tc>
                <a:extLst>
                  <a:ext uri="{0D108BD9-81ED-4DB2-BD59-A6C34878D82A}">
                    <a16:rowId xmlns:a16="http://schemas.microsoft.com/office/drawing/2014/main" val="3242007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465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6"/>
          <p:cNvSpPr/>
          <p:nvPr/>
        </p:nvSpPr>
        <p:spPr>
          <a:xfrm rot="1042925">
            <a:off x="300808" y="86425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6"/>
          <p:cNvSpPr txBox="1">
            <a:spLocks noGrp="1"/>
          </p:cNvSpPr>
          <p:nvPr>
            <p:ph type="title"/>
          </p:nvPr>
        </p:nvSpPr>
        <p:spPr>
          <a:xfrm>
            <a:off x="0" y="2346185"/>
            <a:ext cx="5123329" cy="4520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OBJETIVO DEL PROYECTO </a:t>
            </a:r>
            <a:endParaRPr dirty="0"/>
          </a:p>
        </p:txBody>
      </p:sp>
      <p:sp>
        <p:nvSpPr>
          <p:cNvPr id="773" name="Google Shape;773;p46"/>
          <p:cNvSpPr txBox="1">
            <a:spLocks noGrp="1"/>
          </p:cNvSpPr>
          <p:nvPr>
            <p:ph type="title" idx="2"/>
          </p:nvPr>
        </p:nvSpPr>
        <p:spPr>
          <a:xfrm>
            <a:off x="476294" y="842839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02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775" name="Google Shape;775;p46"/>
          <p:cNvGrpSpPr/>
          <p:nvPr/>
        </p:nvGrpSpPr>
        <p:grpSpPr>
          <a:xfrm>
            <a:off x="8221480" y="3343952"/>
            <a:ext cx="881370" cy="1090694"/>
            <a:chOff x="2821350" y="4078125"/>
            <a:chExt cx="317325" cy="392675"/>
          </a:xfrm>
        </p:grpSpPr>
        <p:sp>
          <p:nvSpPr>
            <p:cNvPr id="776" name="Google Shape;776;p46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6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6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6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6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6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6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6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6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6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6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6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6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6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6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6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6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6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6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6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6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46"/>
          <p:cNvGrpSpPr/>
          <p:nvPr/>
        </p:nvGrpSpPr>
        <p:grpSpPr>
          <a:xfrm>
            <a:off x="4538805" y="1159423"/>
            <a:ext cx="192054" cy="174253"/>
            <a:chOff x="5199750" y="3061050"/>
            <a:chExt cx="114700" cy="104075"/>
          </a:xfrm>
        </p:grpSpPr>
        <p:sp>
          <p:nvSpPr>
            <p:cNvPr id="798" name="Google Shape;798;p4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4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46"/>
          <p:cNvGrpSpPr/>
          <p:nvPr/>
        </p:nvGrpSpPr>
        <p:grpSpPr>
          <a:xfrm>
            <a:off x="209517" y="495544"/>
            <a:ext cx="192054" cy="174253"/>
            <a:chOff x="5199750" y="3061050"/>
            <a:chExt cx="114700" cy="104075"/>
          </a:xfrm>
        </p:grpSpPr>
        <p:sp>
          <p:nvSpPr>
            <p:cNvPr id="802" name="Google Shape;802;p46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6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6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46"/>
          <p:cNvSpPr/>
          <p:nvPr/>
        </p:nvSpPr>
        <p:spPr>
          <a:xfrm>
            <a:off x="3861192" y="249802"/>
            <a:ext cx="67227" cy="66470"/>
          </a:xfrm>
          <a:custGeom>
            <a:avLst/>
            <a:gdLst/>
            <a:ahLst/>
            <a:cxnLst/>
            <a:rect l="l" t="t" r="r" b="b"/>
            <a:pathLst>
              <a:path w="1606" h="1588" extrusionOk="0">
                <a:moveTo>
                  <a:pt x="802" y="1"/>
                </a:moveTo>
                <a:cubicBezTo>
                  <a:pt x="593" y="4"/>
                  <a:pt x="392" y="87"/>
                  <a:pt x="242" y="234"/>
                </a:cubicBezTo>
                <a:cubicBezTo>
                  <a:pt x="104" y="371"/>
                  <a:pt x="0" y="597"/>
                  <a:pt x="9" y="794"/>
                </a:cubicBezTo>
                <a:cubicBezTo>
                  <a:pt x="29" y="1225"/>
                  <a:pt x="357" y="1588"/>
                  <a:pt x="802" y="1588"/>
                </a:cubicBezTo>
                <a:lnTo>
                  <a:pt x="804" y="1588"/>
                </a:lnTo>
                <a:cubicBezTo>
                  <a:pt x="1012" y="1587"/>
                  <a:pt x="1214" y="1502"/>
                  <a:pt x="1364" y="1356"/>
                </a:cubicBezTo>
                <a:cubicBezTo>
                  <a:pt x="1501" y="1219"/>
                  <a:pt x="1606" y="993"/>
                  <a:pt x="1597" y="794"/>
                </a:cubicBezTo>
                <a:cubicBezTo>
                  <a:pt x="1577" y="365"/>
                  <a:pt x="1248" y="1"/>
                  <a:pt x="802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6"/>
          <p:cNvSpPr/>
          <p:nvPr/>
        </p:nvSpPr>
        <p:spPr>
          <a:xfrm>
            <a:off x="8407442" y="316277"/>
            <a:ext cx="67227" cy="66470"/>
          </a:xfrm>
          <a:custGeom>
            <a:avLst/>
            <a:gdLst/>
            <a:ahLst/>
            <a:cxnLst/>
            <a:rect l="l" t="t" r="r" b="b"/>
            <a:pathLst>
              <a:path w="1606" h="1588" extrusionOk="0">
                <a:moveTo>
                  <a:pt x="802" y="1"/>
                </a:moveTo>
                <a:cubicBezTo>
                  <a:pt x="593" y="4"/>
                  <a:pt x="392" y="87"/>
                  <a:pt x="242" y="234"/>
                </a:cubicBezTo>
                <a:cubicBezTo>
                  <a:pt x="104" y="371"/>
                  <a:pt x="0" y="597"/>
                  <a:pt x="9" y="794"/>
                </a:cubicBezTo>
                <a:cubicBezTo>
                  <a:pt x="29" y="1225"/>
                  <a:pt x="357" y="1588"/>
                  <a:pt x="802" y="1588"/>
                </a:cubicBezTo>
                <a:lnTo>
                  <a:pt x="804" y="1588"/>
                </a:lnTo>
                <a:cubicBezTo>
                  <a:pt x="1012" y="1587"/>
                  <a:pt x="1214" y="1502"/>
                  <a:pt x="1364" y="1356"/>
                </a:cubicBezTo>
                <a:cubicBezTo>
                  <a:pt x="1501" y="1219"/>
                  <a:pt x="1606" y="993"/>
                  <a:pt x="1597" y="794"/>
                </a:cubicBezTo>
                <a:cubicBezTo>
                  <a:pt x="1577" y="365"/>
                  <a:pt x="1248" y="1"/>
                  <a:pt x="802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6"/>
          <p:cNvSpPr/>
          <p:nvPr/>
        </p:nvSpPr>
        <p:spPr>
          <a:xfrm>
            <a:off x="4254667" y="755727"/>
            <a:ext cx="67227" cy="66470"/>
          </a:xfrm>
          <a:custGeom>
            <a:avLst/>
            <a:gdLst/>
            <a:ahLst/>
            <a:cxnLst/>
            <a:rect l="l" t="t" r="r" b="b"/>
            <a:pathLst>
              <a:path w="1606" h="1588" extrusionOk="0">
                <a:moveTo>
                  <a:pt x="802" y="1"/>
                </a:moveTo>
                <a:cubicBezTo>
                  <a:pt x="593" y="4"/>
                  <a:pt x="392" y="87"/>
                  <a:pt x="242" y="234"/>
                </a:cubicBezTo>
                <a:cubicBezTo>
                  <a:pt x="104" y="371"/>
                  <a:pt x="0" y="597"/>
                  <a:pt x="9" y="794"/>
                </a:cubicBezTo>
                <a:cubicBezTo>
                  <a:pt x="29" y="1225"/>
                  <a:pt x="357" y="1588"/>
                  <a:pt x="802" y="1588"/>
                </a:cubicBezTo>
                <a:lnTo>
                  <a:pt x="804" y="1588"/>
                </a:lnTo>
                <a:cubicBezTo>
                  <a:pt x="1012" y="1587"/>
                  <a:pt x="1214" y="1502"/>
                  <a:pt x="1364" y="1356"/>
                </a:cubicBezTo>
                <a:cubicBezTo>
                  <a:pt x="1501" y="1219"/>
                  <a:pt x="1606" y="993"/>
                  <a:pt x="1597" y="794"/>
                </a:cubicBezTo>
                <a:cubicBezTo>
                  <a:pt x="1577" y="365"/>
                  <a:pt x="1248" y="1"/>
                  <a:pt x="802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6"/>
          <p:cNvSpPr/>
          <p:nvPr/>
        </p:nvSpPr>
        <p:spPr>
          <a:xfrm>
            <a:off x="813692" y="4507952"/>
            <a:ext cx="67227" cy="66470"/>
          </a:xfrm>
          <a:custGeom>
            <a:avLst/>
            <a:gdLst/>
            <a:ahLst/>
            <a:cxnLst/>
            <a:rect l="l" t="t" r="r" b="b"/>
            <a:pathLst>
              <a:path w="1606" h="1588" extrusionOk="0">
                <a:moveTo>
                  <a:pt x="802" y="1"/>
                </a:moveTo>
                <a:cubicBezTo>
                  <a:pt x="593" y="4"/>
                  <a:pt x="392" y="87"/>
                  <a:pt x="242" y="234"/>
                </a:cubicBezTo>
                <a:cubicBezTo>
                  <a:pt x="104" y="371"/>
                  <a:pt x="0" y="597"/>
                  <a:pt x="9" y="794"/>
                </a:cubicBezTo>
                <a:cubicBezTo>
                  <a:pt x="29" y="1225"/>
                  <a:pt x="357" y="1588"/>
                  <a:pt x="802" y="1588"/>
                </a:cubicBezTo>
                <a:lnTo>
                  <a:pt x="804" y="1588"/>
                </a:lnTo>
                <a:cubicBezTo>
                  <a:pt x="1012" y="1587"/>
                  <a:pt x="1214" y="1502"/>
                  <a:pt x="1364" y="1356"/>
                </a:cubicBezTo>
                <a:cubicBezTo>
                  <a:pt x="1501" y="1219"/>
                  <a:pt x="1606" y="993"/>
                  <a:pt x="1597" y="794"/>
                </a:cubicBezTo>
                <a:cubicBezTo>
                  <a:pt x="1577" y="365"/>
                  <a:pt x="1248" y="1"/>
                  <a:pt x="802" y="1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AFBF88-4F34-4A71-B1A8-50934FBAE9B9}"/>
              </a:ext>
            </a:extLst>
          </p:cNvPr>
          <p:cNvSpPr/>
          <p:nvPr/>
        </p:nvSpPr>
        <p:spPr>
          <a:xfrm>
            <a:off x="187524" y="2891710"/>
            <a:ext cx="5015114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kern="1200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El objetivo del proyecto CIMILK está basado en la obtención de información de elementos claves en la cadena de suministro, mantenimiento del proceso y supervisión:</a:t>
            </a:r>
            <a:endParaRPr lang="es-VE" kern="1200" dirty="0">
              <a:solidFill>
                <a:schemeClr val="accent6">
                  <a:lumMod val="50000"/>
                </a:schemeClr>
              </a:solidFill>
              <a:latin typeface="Calibri"/>
            </a:endParaRP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17B9AB9B-7283-4DA1-ADF9-07EEF1B3D2C2}"/>
              </a:ext>
            </a:extLst>
          </p:cNvPr>
          <p:cNvSpPr txBox="1">
            <a:spLocks/>
          </p:cNvSpPr>
          <p:nvPr/>
        </p:nvSpPr>
        <p:spPr>
          <a:xfrm>
            <a:off x="506120" y="3832538"/>
            <a:ext cx="8263569" cy="2274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285750" indent="-285750"/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Posicionamiento y temperatura delas vacas.</a:t>
            </a:r>
            <a:endParaRPr lang="es-VE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/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Posicionamiento y temperatura de los camiones. </a:t>
            </a:r>
            <a:endParaRPr lang="es-VE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/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Automatización del ventilador de las granjas.</a:t>
            </a:r>
            <a:endParaRPr lang="es-VE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/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Consumo de los equipos de clima y acceso a la planta industrial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1" name="Imagen 4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24" y="1854115"/>
            <a:ext cx="2484293" cy="4461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52"/>
          <p:cNvSpPr/>
          <p:nvPr/>
        </p:nvSpPr>
        <p:spPr>
          <a:xfrm rot="10800000">
            <a:off x="-3147585" y="-526318"/>
            <a:ext cx="9293598" cy="6717810"/>
          </a:xfrm>
          <a:custGeom>
            <a:avLst/>
            <a:gdLst/>
            <a:ahLst/>
            <a:cxnLst/>
            <a:rect l="l" t="t" r="r" b="b"/>
            <a:pathLst>
              <a:path w="67734" h="88140" extrusionOk="0">
                <a:moveTo>
                  <a:pt x="1" y="1"/>
                </a:moveTo>
                <a:lnTo>
                  <a:pt x="1" y="88140"/>
                </a:lnTo>
                <a:lnTo>
                  <a:pt x="51731" y="88140"/>
                </a:lnTo>
                <a:cubicBezTo>
                  <a:pt x="47603" y="84759"/>
                  <a:pt x="44252" y="80587"/>
                  <a:pt x="42134" y="75339"/>
                </a:cubicBezTo>
                <a:cubicBezTo>
                  <a:pt x="40534" y="71072"/>
                  <a:pt x="39201" y="63873"/>
                  <a:pt x="44001" y="60940"/>
                </a:cubicBezTo>
                <a:cubicBezTo>
                  <a:pt x="53334" y="55073"/>
                  <a:pt x="66401" y="50807"/>
                  <a:pt x="67733" y="38807"/>
                </a:cubicBezTo>
                <a:cubicBezTo>
                  <a:pt x="67733" y="38008"/>
                  <a:pt x="66934" y="36407"/>
                  <a:pt x="66133" y="36140"/>
                </a:cubicBezTo>
                <a:cubicBezTo>
                  <a:pt x="60266" y="33207"/>
                  <a:pt x="49333" y="32674"/>
                  <a:pt x="52268" y="24941"/>
                </a:cubicBezTo>
                <a:cubicBezTo>
                  <a:pt x="53868" y="20674"/>
                  <a:pt x="58934" y="16941"/>
                  <a:pt x="57334" y="11875"/>
                </a:cubicBezTo>
                <a:cubicBezTo>
                  <a:pt x="56533" y="9741"/>
                  <a:pt x="54401" y="7342"/>
                  <a:pt x="52268" y="6541"/>
                </a:cubicBezTo>
                <a:cubicBezTo>
                  <a:pt x="49568" y="5296"/>
                  <a:pt x="46706" y="4980"/>
                  <a:pt x="43761" y="4980"/>
                </a:cubicBezTo>
                <a:cubicBezTo>
                  <a:pt x="40731" y="4980"/>
                  <a:pt x="37614" y="5314"/>
                  <a:pt x="34494" y="5314"/>
                </a:cubicBezTo>
                <a:cubicBezTo>
                  <a:pt x="32859" y="5314"/>
                  <a:pt x="31224" y="5222"/>
                  <a:pt x="29601" y="4943"/>
                </a:cubicBezTo>
                <a:cubicBezTo>
                  <a:pt x="27468" y="4675"/>
                  <a:pt x="25068" y="4409"/>
                  <a:pt x="23201" y="4142"/>
                </a:cubicBezTo>
                <a:cubicBezTo>
                  <a:pt x="15282" y="3285"/>
                  <a:pt x="6675" y="3972"/>
                  <a:pt x="1" y="1"/>
                </a:cubicBezTo>
                <a:close/>
              </a:path>
            </a:pathLst>
          </a:custGeom>
          <a:solidFill>
            <a:srgbClr val="EFE9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=</a:t>
            </a:r>
            <a:endParaRPr dirty="0"/>
          </a:p>
        </p:txBody>
      </p:sp>
      <p:sp>
        <p:nvSpPr>
          <p:cNvPr id="1085" name="Google Shape;1085;p52"/>
          <p:cNvSpPr/>
          <p:nvPr/>
        </p:nvSpPr>
        <p:spPr>
          <a:xfrm rot="1042925">
            <a:off x="7306688" y="85462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52"/>
          <p:cNvSpPr txBox="1">
            <a:spLocks noGrp="1"/>
          </p:cNvSpPr>
          <p:nvPr>
            <p:ph type="title"/>
          </p:nvPr>
        </p:nvSpPr>
        <p:spPr>
          <a:xfrm>
            <a:off x="176476" y="407903"/>
            <a:ext cx="61473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DATOS A  TRANSMITIR </a:t>
            </a:r>
            <a:endParaRPr dirty="0"/>
          </a:p>
        </p:txBody>
      </p:sp>
      <p:sp>
        <p:nvSpPr>
          <p:cNvPr id="1087" name="Google Shape;1087;p52"/>
          <p:cNvSpPr txBox="1">
            <a:spLocks noGrp="1"/>
          </p:cNvSpPr>
          <p:nvPr>
            <p:ph type="title" idx="2"/>
          </p:nvPr>
        </p:nvSpPr>
        <p:spPr>
          <a:xfrm>
            <a:off x="6531663" y="826126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03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089" name="Google Shape;1089;p52"/>
          <p:cNvSpPr/>
          <p:nvPr/>
        </p:nvSpPr>
        <p:spPr>
          <a:xfrm rot="1042925">
            <a:off x="8070165" y="466653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52"/>
          <p:cNvGrpSpPr/>
          <p:nvPr/>
        </p:nvGrpSpPr>
        <p:grpSpPr>
          <a:xfrm>
            <a:off x="6323855" y="-394223"/>
            <a:ext cx="881370" cy="1090694"/>
            <a:chOff x="2821350" y="4078125"/>
            <a:chExt cx="317325" cy="392675"/>
          </a:xfrm>
        </p:grpSpPr>
        <p:sp>
          <p:nvSpPr>
            <p:cNvPr id="1091" name="Google Shape;1091;p52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112;p52"/>
          <p:cNvGrpSpPr/>
          <p:nvPr/>
        </p:nvGrpSpPr>
        <p:grpSpPr>
          <a:xfrm>
            <a:off x="5556792" y="4510394"/>
            <a:ext cx="192054" cy="174253"/>
            <a:chOff x="5199750" y="3061050"/>
            <a:chExt cx="114700" cy="104075"/>
          </a:xfrm>
        </p:grpSpPr>
        <p:sp>
          <p:nvSpPr>
            <p:cNvPr id="1113" name="Google Shape;1113;p52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200;p56">
            <a:extLst>
              <a:ext uri="{FF2B5EF4-FFF2-40B4-BE49-F238E27FC236}">
                <a16:creationId xmlns:a16="http://schemas.microsoft.com/office/drawing/2014/main" id="{993948BB-A8BF-4768-944A-F377D3E193FD}"/>
              </a:ext>
            </a:extLst>
          </p:cNvPr>
          <p:cNvSpPr/>
          <p:nvPr/>
        </p:nvSpPr>
        <p:spPr>
          <a:xfrm>
            <a:off x="1124866" y="1683325"/>
            <a:ext cx="2437609" cy="2511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202;p56">
            <a:extLst>
              <a:ext uri="{FF2B5EF4-FFF2-40B4-BE49-F238E27FC236}">
                <a16:creationId xmlns:a16="http://schemas.microsoft.com/office/drawing/2014/main" id="{F6DF3535-34C3-4CEE-A187-B6407AC2C2F0}"/>
              </a:ext>
            </a:extLst>
          </p:cNvPr>
          <p:cNvSpPr/>
          <p:nvPr/>
        </p:nvSpPr>
        <p:spPr>
          <a:xfrm>
            <a:off x="4280085" y="1758251"/>
            <a:ext cx="2480605" cy="2511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206;p56">
            <a:extLst>
              <a:ext uri="{FF2B5EF4-FFF2-40B4-BE49-F238E27FC236}">
                <a16:creationId xmlns:a16="http://schemas.microsoft.com/office/drawing/2014/main" id="{B2B4FAE5-AF8D-48D6-8EB0-699A9E6E3CE5}"/>
              </a:ext>
            </a:extLst>
          </p:cNvPr>
          <p:cNvSpPr txBox="1">
            <a:spLocks/>
          </p:cNvSpPr>
          <p:nvPr/>
        </p:nvSpPr>
        <p:spPr>
          <a:xfrm>
            <a:off x="2011025" y="1488500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dirty="0">
                <a:solidFill>
                  <a:schemeClr val="accent4"/>
                </a:solidFill>
              </a:rPr>
              <a:t>$39.99</a:t>
            </a:r>
          </a:p>
        </p:txBody>
      </p:sp>
      <p:sp>
        <p:nvSpPr>
          <p:cNvPr id="42" name="Google Shape;1207;p56">
            <a:extLst>
              <a:ext uri="{FF2B5EF4-FFF2-40B4-BE49-F238E27FC236}">
                <a16:creationId xmlns:a16="http://schemas.microsoft.com/office/drawing/2014/main" id="{78FAA889-C772-4B92-A80E-8DDC28422D1E}"/>
              </a:ext>
            </a:extLst>
          </p:cNvPr>
          <p:cNvSpPr txBox="1">
            <a:spLocks/>
          </p:cNvSpPr>
          <p:nvPr/>
        </p:nvSpPr>
        <p:spPr>
          <a:xfrm>
            <a:off x="3970565" y="1494175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$59.99</a:t>
            </a:r>
          </a:p>
        </p:txBody>
      </p:sp>
      <p:sp>
        <p:nvSpPr>
          <p:cNvPr id="45" name="Google Shape;1210;p56">
            <a:extLst>
              <a:ext uri="{FF2B5EF4-FFF2-40B4-BE49-F238E27FC236}">
                <a16:creationId xmlns:a16="http://schemas.microsoft.com/office/drawing/2014/main" id="{711F4642-070C-4862-AF66-6400C4821987}"/>
              </a:ext>
            </a:extLst>
          </p:cNvPr>
          <p:cNvSpPr txBox="1">
            <a:spLocks/>
          </p:cNvSpPr>
          <p:nvPr/>
        </p:nvSpPr>
        <p:spPr>
          <a:xfrm>
            <a:off x="1204750" y="2399053"/>
            <a:ext cx="2187634" cy="1203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285750" lvl="0" indent="-285750"/>
            <a:r>
              <a:rPr lang="es-ES" sz="1400" b="1" dirty="0"/>
              <a:t>Ubicación de las vacas dentro de la propiedad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Estado de las vacas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Kilometraje </a:t>
            </a:r>
            <a:endParaRPr lang="es-VE" sz="1400" b="1" dirty="0"/>
          </a:p>
          <a:p>
            <a:pPr marL="0" indent="0">
              <a:spcBef>
                <a:spcPts val="1600"/>
              </a:spcBef>
              <a:buFont typeface="Fira Sans Condensed"/>
              <a:buNone/>
            </a:pPr>
            <a:endParaRPr lang="en-US" sz="14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Fira Sans Condensed"/>
              <a:buNone/>
            </a:pPr>
            <a:r>
              <a:rPr lang="en-US" sz="1400" dirty="0"/>
              <a:t> 	</a:t>
            </a:r>
          </a:p>
        </p:txBody>
      </p:sp>
      <p:sp>
        <p:nvSpPr>
          <p:cNvPr id="46" name="Google Shape;1211;p56">
            <a:extLst>
              <a:ext uri="{FF2B5EF4-FFF2-40B4-BE49-F238E27FC236}">
                <a16:creationId xmlns:a16="http://schemas.microsoft.com/office/drawing/2014/main" id="{4F0E4951-83D4-425D-8F51-D34ECD13FF6B}"/>
              </a:ext>
            </a:extLst>
          </p:cNvPr>
          <p:cNvSpPr/>
          <p:nvPr/>
        </p:nvSpPr>
        <p:spPr>
          <a:xfrm>
            <a:off x="2431775" y="4012200"/>
            <a:ext cx="378300" cy="37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212;p56">
            <a:extLst>
              <a:ext uri="{FF2B5EF4-FFF2-40B4-BE49-F238E27FC236}">
                <a16:creationId xmlns:a16="http://schemas.microsoft.com/office/drawing/2014/main" id="{908FB783-1966-44F4-B364-378F94557495}"/>
              </a:ext>
            </a:extLst>
          </p:cNvPr>
          <p:cNvSpPr txBox="1">
            <a:spLocks/>
          </p:cNvSpPr>
          <p:nvPr/>
        </p:nvSpPr>
        <p:spPr>
          <a:xfrm>
            <a:off x="2011025" y="4012201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+</a:t>
            </a:r>
          </a:p>
        </p:txBody>
      </p:sp>
      <p:sp>
        <p:nvSpPr>
          <p:cNvPr id="50" name="Google Shape;1215;p56">
            <a:extLst>
              <a:ext uri="{FF2B5EF4-FFF2-40B4-BE49-F238E27FC236}">
                <a16:creationId xmlns:a16="http://schemas.microsoft.com/office/drawing/2014/main" id="{4A796390-3814-43AE-A520-EB9236C4B328}"/>
              </a:ext>
            </a:extLst>
          </p:cNvPr>
          <p:cNvSpPr/>
          <p:nvPr/>
        </p:nvSpPr>
        <p:spPr>
          <a:xfrm>
            <a:off x="6507225" y="4012200"/>
            <a:ext cx="378300" cy="37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216;p56">
            <a:extLst>
              <a:ext uri="{FF2B5EF4-FFF2-40B4-BE49-F238E27FC236}">
                <a16:creationId xmlns:a16="http://schemas.microsoft.com/office/drawing/2014/main" id="{0C7D7070-C710-4E9D-B826-1CDC35F276F0}"/>
              </a:ext>
            </a:extLst>
          </p:cNvPr>
          <p:cNvSpPr txBox="1">
            <a:spLocks/>
          </p:cNvSpPr>
          <p:nvPr/>
        </p:nvSpPr>
        <p:spPr>
          <a:xfrm>
            <a:off x="6086475" y="4012201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+</a:t>
            </a:r>
          </a:p>
        </p:txBody>
      </p:sp>
      <p:sp>
        <p:nvSpPr>
          <p:cNvPr id="53" name="Google Shape;1218;p56">
            <a:extLst>
              <a:ext uri="{FF2B5EF4-FFF2-40B4-BE49-F238E27FC236}">
                <a16:creationId xmlns:a16="http://schemas.microsoft.com/office/drawing/2014/main" id="{6DC704FC-1325-4FB0-B083-13EE3617F321}"/>
              </a:ext>
            </a:extLst>
          </p:cNvPr>
          <p:cNvSpPr txBox="1">
            <a:spLocks/>
          </p:cNvSpPr>
          <p:nvPr/>
        </p:nvSpPr>
        <p:spPr>
          <a:xfrm>
            <a:off x="4125676" y="2024669"/>
            <a:ext cx="2665319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285750" lvl="0" indent="-285750">
              <a:lnSpc>
                <a:spcPct val="80000"/>
              </a:lnSpc>
              <a:spcBef>
                <a:spcPts val="1000"/>
              </a:spcBef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400" b="1" kern="1200" dirty="0">
                <a:solidFill>
                  <a:srgbClr val="000000"/>
                </a:solidFill>
                <a:latin typeface="Calibri"/>
              </a:rPr>
              <a:t>Controlar la temperatura de las granjas </a:t>
            </a:r>
            <a:endParaRPr lang="es-VE" sz="1400" b="1" kern="1200" dirty="0">
              <a:solidFill>
                <a:srgbClr val="000000"/>
              </a:solidFill>
              <a:latin typeface="Calibri"/>
            </a:endParaRPr>
          </a:p>
          <a:p>
            <a:pPr marL="285750" lvl="0" indent="-285750">
              <a:lnSpc>
                <a:spcPct val="80000"/>
              </a:lnSpc>
              <a:spcBef>
                <a:spcPts val="1000"/>
              </a:spcBef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400" b="1" kern="1200" dirty="0">
                <a:solidFill>
                  <a:srgbClr val="000000"/>
                </a:solidFill>
                <a:latin typeface="Calibri"/>
              </a:rPr>
              <a:t>Control de temperatura en la cuba que se encuentra en cada granja </a:t>
            </a:r>
            <a:endParaRPr lang="es-VE" sz="1400" b="1" kern="1200" dirty="0">
              <a:solidFill>
                <a:srgbClr val="000000"/>
              </a:solidFill>
              <a:latin typeface="Calibri"/>
            </a:endParaRPr>
          </a:p>
          <a:p>
            <a:pPr marL="285750" lvl="0" indent="-285750">
              <a:lnSpc>
                <a:spcPct val="80000"/>
              </a:lnSpc>
              <a:spcBef>
                <a:spcPts val="1000"/>
              </a:spcBef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400" b="1" kern="1200" dirty="0">
                <a:solidFill>
                  <a:srgbClr val="000000"/>
                </a:solidFill>
                <a:latin typeface="Calibri"/>
              </a:rPr>
              <a:t>Sensor de nivel en la cuba</a:t>
            </a:r>
            <a:endParaRPr lang="es-VE" sz="1400" b="1" kern="1200" dirty="0">
              <a:solidFill>
                <a:srgbClr val="000000"/>
              </a:solidFill>
              <a:latin typeface="Calibri"/>
            </a:endParaRPr>
          </a:p>
          <a:p>
            <a:pPr marL="285750" lvl="0" indent="-285750">
              <a:lnSpc>
                <a:spcPct val="80000"/>
              </a:lnSpc>
              <a:spcBef>
                <a:spcPts val="1000"/>
              </a:spcBef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400" b="1" kern="1200" dirty="0">
                <a:solidFill>
                  <a:srgbClr val="000000"/>
                </a:solidFill>
                <a:latin typeface="Calibri"/>
              </a:rPr>
              <a:t>cuba</a:t>
            </a:r>
            <a:endParaRPr lang="es-VE" sz="1400" b="1" kern="1200" dirty="0">
              <a:solidFill>
                <a:srgbClr val="000000"/>
              </a:solidFill>
              <a:latin typeface="Calibri"/>
            </a:endParaRPr>
          </a:p>
          <a:p>
            <a:pPr indent="-317500">
              <a:buSzPts val="1400"/>
            </a:pPr>
            <a:endParaRPr lang="en-US" sz="1400" dirty="0"/>
          </a:p>
        </p:txBody>
      </p:sp>
      <p:pic>
        <p:nvPicPr>
          <p:cNvPr id="56" name="Picture Placeholder 10" descr="Cow">
            <a:extLst>
              <a:ext uri="{FF2B5EF4-FFF2-40B4-BE49-F238E27FC236}">
                <a16:creationId xmlns:a16="http://schemas.microsoft.com/office/drawing/2014/main" id="{87EFBBEC-67D3-4A83-9745-EA7B24207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543453" y="1066785"/>
            <a:ext cx="1430341" cy="1430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Placeholder 10" descr="Barn">
            <a:extLst>
              <a:ext uri="{FF2B5EF4-FFF2-40B4-BE49-F238E27FC236}">
                <a16:creationId xmlns:a16="http://schemas.microsoft.com/office/drawing/2014/main" id="{7C8F2870-7F7A-4939-AFC4-217C23DE69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4700377" y="1096714"/>
            <a:ext cx="1236660" cy="108253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52"/>
          <p:cNvSpPr/>
          <p:nvPr/>
        </p:nvSpPr>
        <p:spPr>
          <a:xfrm rot="10800000">
            <a:off x="-3167678" y="-452960"/>
            <a:ext cx="9293598" cy="6717810"/>
          </a:xfrm>
          <a:custGeom>
            <a:avLst/>
            <a:gdLst/>
            <a:ahLst/>
            <a:cxnLst/>
            <a:rect l="l" t="t" r="r" b="b"/>
            <a:pathLst>
              <a:path w="67734" h="88140" extrusionOk="0">
                <a:moveTo>
                  <a:pt x="1" y="1"/>
                </a:moveTo>
                <a:lnTo>
                  <a:pt x="1" y="88140"/>
                </a:lnTo>
                <a:lnTo>
                  <a:pt x="51731" y="88140"/>
                </a:lnTo>
                <a:cubicBezTo>
                  <a:pt x="47603" y="84759"/>
                  <a:pt x="44252" y="80587"/>
                  <a:pt x="42134" y="75339"/>
                </a:cubicBezTo>
                <a:cubicBezTo>
                  <a:pt x="40534" y="71072"/>
                  <a:pt x="39201" y="63873"/>
                  <a:pt x="44001" y="60940"/>
                </a:cubicBezTo>
                <a:cubicBezTo>
                  <a:pt x="53334" y="55073"/>
                  <a:pt x="66401" y="50807"/>
                  <a:pt x="67733" y="38807"/>
                </a:cubicBezTo>
                <a:cubicBezTo>
                  <a:pt x="67733" y="38008"/>
                  <a:pt x="66934" y="36407"/>
                  <a:pt x="66133" y="36140"/>
                </a:cubicBezTo>
                <a:cubicBezTo>
                  <a:pt x="60266" y="33207"/>
                  <a:pt x="49333" y="32674"/>
                  <a:pt x="52268" y="24941"/>
                </a:cubicBezTo>
                <a:cubicBezTo>
                  <a:pt x="53868" y="20674"/>
                  <a:pt x="58934" y="16941"/>
                  <a:pt x="57334" y="11875"/>
                </a:cubicBezTo>
                <a:cubicBezTo>
                  <a:pt x="56533" y="9741"/>
                  <a:pt x="54401" y="7342"/>
                  <a:pt x="52268" y="6541"/>
                </a:cubicBezTo>
                <a:cubicBezTo>
                  <a:pt x="49568" y="5296"/>
                  <a:pt x="46706" y="4980"/>
                  <a:pt x="43761" y="4980"/>
                </a:cubicBezTo>
                <a:cubicBezTo>
                  <a:pt x="40731" y="4980"/>
                  <a:pt x="37614" y="5314"/>
                  <a:pt x="34494" y="5314"/>
                </a:cubicBezTo>
                <a:cubicBezTo>
                  <a:pt x="32859" y="5314"/>
                  <a:pt x="31224" y="5222"/>
                  <a:pt x="29601" y="4943"/>
                </a:cubicBezTo>
                <a:cubicBezTo>
                  <a:pt x="27468" y="4675"/>
                  <a:pt x="25068" y="4409"/>
                  <a:pt x="23201" y="4142"/>
                </a:cubicBezTo>
                <a:cubicBezTo>
                  <a:pt x="15282" y="3285"/>
                  <a:pt x="6675" y="3972"/>
                  <a:pt x="1" y="1"/>
                </a:cubicBezTo>
                <a:close/>
              </a:path>
            </a:pathLst>
          </a:custGeom>
          <a:solidFill>
            <a:srgbClr val="EFE9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/>
            <a:endParaRPr dirty="0"/>
          </a:p>
        </p:txBody>
      </p:sp>
      <p:sp>
        <p:nvSpPr>
          <p:cNvPr id="1085" name="Google Shape;1085;p52"/>
          <p:cNvSpPr/>
          <p:nvPr/>
        </p:nvSpPr>
        <p:spPr>
          <a:xfrm rot="1042925">
            <a:off x="7306688" y="854624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52"/>
          <p:cNvSpPr txBox="1">
            <a:spLocks noGrp="1"/>
          </p:cNvSpPr>
          <p:nvPr>
            <p:ph type="title"/>
          </p:nvPr>
        </p:nvSpPr>
        <p:spPr>
          <a:xfrm>
            <a:off x="176476" y="407903"/>
            <a:ext cx="61473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DATOS A  TRANSMITIR </a:t>
            </a:r>
            <a:endParaRPr dirty="0"/>
          </a:p>
        </p:txBody>
      </p:sp>
      <p:sp>
        <p:nvSpPr>
          <p:cNvPr id="1087" name="Google Shape;1087;p52"/>
          <p:cNvSpPr txBox="1">
            <a:spLocks noGrp="1"/>
          </p:cNvSpPr>
          <p:nvPr>
            <p:ph type="title" idx="2"/>
          </p:nvPr>
        </p:nvSpPr>
        <p:spPr>
          <a:xfrm>
            <a:off x="6531663" y="826126"/>
            <a:ext cx="1733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03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089" name="Google Shape;1089;p52"/>
          <p:cNvSpPr/>
          <p:nvPr/>
        </p:nvSpPr>
        <p:spPr>
          <a:xfrm rot="1042925">
            <a:off x="8070165" y="4666537"/>
            <a:ext cx="1228595" cy="798980"/>
          </a:xfrm>
          <a:custGeom>
            <a:avLst/>
            <a:gdLst/>
            <a:ahLst/>
            <a:cxnLst/>
            <a:rect l="l" t="t" r="r" b="b"/>
            <a:pathLst>
              <a:path w="2741" h="1735" extrusionOk="0">
                <a:moveTo>
                  <a:pt x="536" y="0"/>
                </a:moveTo>
                <a:cubicBezTo>
                  <a:pt x="487" y="0"/>
                  <a:pt x="438" y="7"/>
                  <a:pt x="395" y="32"/>
                </a:cubicBezTo>
                <a:cubicBezTo>
                  <a:pt x="342" y="64"/>
                  <a:pt x="309" y="121"/>
                  <a:pt x="278" y="175"/>
                </a:cubicBezTo>
                <a:cubicBezTo>
                  <a:pt x="142" y="415"/>
                  <a:pt x="0" y="684"/>
                  <a:pt x="59" y="954"/>
                </a:cubicBezTo>
                <a:cubicBezTo>
                  <a:pt x="169" y="1473"/>
                  <a:pt x="784" y="1734"/>
                  <a:pt x="1391" y="1734"/>
                </a:cubicBezTo>
                <a:cubicBezTo>
                  <a:pt x="1921" y="1734"/>
                  <a:pt x="2444" y="1536"/>
                  <a:pt x="2621" y="1136"/>
                </a:cubicBezTo>
                <a:cubicBezTo>
                  <a:pt x="2626" y="1126"/>
                  <a:pt x="2630" y="1116"/>
                  <a:pt x="2634" y="1106"/>
                </a:cubicBezTo>
                <a:cubicBezTo>
                  <a:pt x="2740" y="826"/>
                  <a:pt x="2634" y="463"/>
                  <a:pt x="2364" y="335"/>
                </a:cubicBezTo>
                <a:cubicBezTo>
                  <a:pt x="1764" y="52"/>
                  <a:pt x="1270" y="45"/>
                  <a:pt x="607" y="4"/>
                </a:cubicBezTo>
                <a:cubicBezTo>
                  <a:pt x="584" y="2"/>
                  <a:pt x="560" y="0"/>
                  <a:pt x="536" y="0"/>
                </a:cubicBezTo>
                <a:close/>
              </a:path>
            </a:pathLst>
          </a:custGeom>
          <a:solidFill>
            <a:srgbClr val="E1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52"/>
          <p:cNvGrpSpPr/>
          <p:nvPr/>
        </p:nvGrpSpPr>
        <p:grpSpPr>
          <a:xfrm>
            <a:off x="6323855" y="-394223"/>
            <a:ext cx="881370" cy="1090694"/>
            <a:chOff x="2821350" y="4078125"/>
            <a:chExt cx="317325" cy="392675"/>
          </a:xfrm>
        </p:grpSpPr>
        <p:sp>
          <p:nvSpPr>
            <p:cNvPr id="1091" name="Google Shape;1091;p52"/>
            <p:cNvSpPr/>
            <p:nvPr/>
          </p:nvSpPr>
          <p:spPr>
            <a:xfrm>
              <a:off x="2879675" y="4220750"/>
              <a:ext cx="87200" cy="44500"/>
            </a:xfrm>
            <a:custGeom>
              <a:avLst/>
              <a:gdLst/>
              <a:ahLst/>
              <a:cxnLst/>
              <a:rect l="l" t="t" r="r" b="b"/>
              <a:pathLst>
                <a:path w="3488" h="1780" extrusionOk="0">
                  <a:moveTo>
                    <a:pt x="2130" y="1"/>
                  </a:moveTo>
                  <a:cubicBezTo>
                    <a:pt x="1758" y="1"/>
                    <a:pt x="1355" y="97"/>
                    <a:pt x="1035" y="210"/>
                  </a:cubicBezTo>
                  <a:cubicBezTo>
                    <a:pt x="902" y="254"/>
                    <a:pt x="774" y="310"/>
                    <a:pt x="649" y="373"/>
                  </a:cubicBezTo>
                  <a:cubicBezTo>
                    <a:pt x="529" y="435"/>
                    <a:pt x="412" y="505"/>
                    <a:pt x="325" y="606"/>
                  </a:cubicBezTo>
                  <a:cubicBezTo>
                    <a:pt x="0" y="986"/>
                    <a:pt x="243" y="1574"/>
                    <a:pt x="741" y="1614"/>
                  </a:cubicBezTo>
                  <a:cubicBezTo>
                    <a:pt x="1117" y="1645"/>
                    <a:pt x="1735" y="1779"/>
                    <a:pt x="2264" y="1779"/>
                  </a:cubicBezTo>
                  <a:cubicBezTo>
                    <a:pt x="2952" y="1779"/>
                    <a:pt x="3488" y="1552"/>
                    <a:pt x="3140" y="572"/>
                  </a:cubicBezTo>
                  <a:cubicBezTo>
                    <a:pt x="2989" y="144"/>
                    <a:pt x="2583" y="1"/>
                    <a:pt x="21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2961775" y="4282500"/>
              <a:ext cx="68525" cy="43375"/>
            </a:xfrm>
            <a:custGeom>
              <a:avLst/>
              <a:gdLst/>
              <a:ahLst/>
              <a:cxnLst/>
              <a:rect l="l" t="t" r="r" b="b"/>
              <a:pathLst>
                <a:path w="2741" h="1735" extrusionOk="0">
                  <a:moveTo>
                    <a:pt x="536" y="0"/>
                  </a:moveTo>
                  <a:cubicBezTo>
                    <a:pt x="487" y="0"/>
                    <a:pt x="438" y="7"/>
                    <a:pt x="395" y="32"/>
                  </a:cubicBezTo>
                  <a:cubicBezTo>
                    <a:pt x="342" y="64"/>
                    <a:pt x="309" y="121"/>
                    <a:pt x="278" y="175"/>
                  </a:cubicBezTo>
                  <a:cubicBezTo>
                    <a:pt x="142" y="415"/>
                    <a:pt x="0" y="684"/>
                    <a:pt x="59" y="954"/>
                  </a:cubicBezTo>
                  <a:cubicBezTo>
                    <a:pt x="169" y="1473"/>
                    <a:pt x="784" y="1734"/>
                    <a:pt x="1391" y="1734"/>
                  </a:cubicBezTo>
                  <a:cubicBezTo>
                    <a:pt x="1921" y="1734"/>
                    <a:pt x="2444" y="1536"/>
                    <a:pt x="2621" y="1136"/>
                  </a:cubicBezTo>
                  <a:cubicBezTo>
                    <a:pt x="2626" y="1126"/>
                    <a:pt x="2630" y="1116"/>
                    <a:pt x="2634" y="1106"/>
                  </a:cubicBezTo>
                  <a:cubicBezTo>
                    <a:pt x="2740" y="826"/>
                    <a:pt x="2634" y="463"/>
                    <a:pt x="2364" y="335"/>
                  </a:cubicBezTo>
                  <a:cubicBezTo>
                    <a:pt x="1764" y="52"/>
                    <a:pt x="1270" y="45"/>
                    <a:pt x="607" y="4"/>
                  </a:cubicBezTo>
                  <a:cubicBezTo>
                    <a:pt x="584" y="2"/>
                    <a:pt x="560" y="0"/>
                    <a:pt x="53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3001300" y="4226900"/>
              <a:ext cx="70850" cy="44350"/>
            </a:xfrm>
            <a:custGeom>
              <a:avLst/>
              <a:gdLst/>
              <a:ahLst/>
              <a:cxnLst/>
              <a:rect l="l" t="t" r="r" b="b"/>
              <a:pathLst>
                <a:path w="2834" h="1774" extrusionOk="0">
                  <a:moveTo>
                    <a:pt x="1176" y="0"/>
                  </a:moveTo>
                  <a:cubicBezTo>
                    <a:pt x="673" y="0"/>
                    <a:pt x="214" y="131"/>
                    <a:pt x="91" y="437"/>
                  </a:cubicBezTo>
                  <a:cubicBezTo>
                    <a:pt x="1" y="662"/>
                    <a:pt x="77" y="928"/>
                    <a:pt x="233" y="1114"/>
                  </a:cubicBezTo>
                  <a:cubicBezTo>
                    <a:pt x="388" y="1298"/>
                    <a:pt x="613" y="1413"/>
                    <a:pt x="842" y="1491"/>
                  </a:cubicBezTo>
                  <a:cubicBezTo>
                    <a:pt x="1138" y="1594"/>
                    <a:pt x="1670" y="1773"/>
                    <a:pt x="2108" y="1773"/>
                  </a:cubicBezTo>
                  <a:cubicBezTo>
                    <a:pt x="2488" y="1773"/>
                    <a:pt x="2797" y="1638"/>
                    <a:pt x="2816" y="1198"/>
                  </a:cubicBezTo>
                  <a:cubicBezTo>
                    <a:pt x="2826" y="976"/>
                    <a:pt x="2834" y="742"/>
                    <a:pt x="2728" y="549"/>
                  </a:cubicBezTo>
                  <a:cubicBezTo>
                    <a:pt x="2544" y="215"/>
                    <a:pt x="1823" y="0"/>
                    <a:pt x="117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2840650" y="4289300"/>
              <a:ext cx="59550" cy="29250"/>
            </a:xfrm>
            <a:custGeom>
              <a:avLst/>
              <a:gdLst/>
              <a:ahLst/>
              <a:cxnLst/>
              <a:rect l="l" t="t" r="r" b="b"/>
              <a:pathLst>
                <a:path w="2382" h="1170" extrusionOk="0">
                  <a:moveTo>
                    <a:pt x="616" y="0"/>
                  </a:moveTo>
                  <a:cubicBezTo>
                    <a:pt x="507" y="0"/>
                    <a:pt x="397" y="12"/>
                    <a:pt x="304" y="66"/>
                  </a:cubicBezTo>
                  <a:cubicBezTo>
                    <a:pt x="14" y="236"/>
                    <a:pt x="1" y="757"/>
                    <a:pt x="266" y="956"/>
                  </a:cubicBezTo>
                  <a:cubicBezTo>
                    <a:pt x="386" y="1046"/>
                    <a:pt x="539" y="1079"/>
                    <a:pt x="687" y="1103"/>
                  </a:cubicBezTo>
                  <a:cubicBezTo>
                    <a:pt x="962" y="1147"/>
                    <a:pt x="1240" y="1170"/>
                    <a:pt x="1518" y="1170"/>
                  </a:cubicBezTo>
                  <a:cubicBezTo>
                    <a:pt x="1688" y="1170"/>
                    <a:pt x="1859" y="1161"/>
                    <a:pt x="2029" y="1144"/>
                  </a:cubicBezTo>
                  <a:cubicBezTo>
                    <a:pt x="2122" y="1136"/>
                    <a:pt x="2222" y="1121"/>
                    <a:pt x="2290" y="1059"/>
                  </a:cubicBezTo>
                  <a:cubicBezTo>
                    <a:pt x="2359" y="994"/>
                    <a:pt x="2382" y="890"/>
                    <a:pt x="2376" y="795"/>
                  </a:cubicBezTo>
                  <a:cubicBezTo>
                    <a:pt x="2357" y="545"/>
                    <a:pt x="2167" y="331"/>
                    <a:pt x="1941" y="219"/>
                  </a:cubicBezTo>
                  <a:cubicBezTo>
                    <a:pt x="1591" y="46"/>
                    <a:pt x="1081" y="12"/>
                    <a:pt x="692" y="2"/>
                  </a:cubicBezTo>
                  <a:cubicBezTo>
                    <a:pt x="667" y="1"/>
                    <a:pt x="641" y="0"/>
                    <a:pt x="61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2902675" y="4333750"/>
              <a:ext cx="59275" cy="35575"/>
            </a:xfrm>
            <a:custGeom>
              <a:avLst/>
              <a:gdLst/>
              <a:ahLst/>
              <a:cxnLst/>
              <a:rect l="l" t="t" r="r" b="b"/>
              <a:pathLst>
                <a:path w="2371" h="1423" extrusionOk="0">
                  <a:moveTo>
                    <a:pt x="655" y="0"/>
                  </a:moveTo>
                  <a:cubicBezTo>
                    <a:pt x="589" y="0"/>
                    <a:pt x="533" y="7"/>
                    <a:pt x="493" y="23"/>
                  </a:cubicBezTo>
                  <a:cubicBezTo>
                    <a:pt x="232" y="124"/>
                    <a:pt x="57" y="386"/>
                    <a:pt x="9" y="660"/>
                  </a:cubicBezTo>
                  <a:cubicBezTo>
                    <a:pt x="1" y="700"/>
                    <a:pt x="1" y="742"/>
                    <a:pt x="9" y="782"/>
                  </a:cubicBezTo>
                  <a:cubicBezTo>
                    <a:pt x="24" y="823"/>
                    <a:pt x="47" y="861"/>
                    <a:pt x="77" y="892"/>
                  </a:cubicBezTo>
                  <a:cubicBezTo>
                    <a:pt x="405" y="1275"/>
                    <a:pt x="814" y="1422"/>
                    <a:pt x="1267" y="1422"/>
                  </a:cubicBezTo>
                  <a:cubicBezTo>
                    <a:pt x="1388" y="1422"/>
                    <a:pt x="1512" y="1412"/>
                    <a:pt x="1638" y="1392"/>
                  </a:cubicBezTo>
                  <a:cubicBezTo>
                    <a:pt x="1810" y="1365"/>
                    <a:pt x="1991" y="1327"/>
                    <a:pt x="2113" y="1204"/>
                  </a:cubicBezTo>
                  <a:cubicBezTo>
                    <a:pt x="2370" y="946"/>
                    <a:pt x="2189" y="466"/>
                    <a:pt x="1864" y="299"/>
                  </a:cubicBezTo>
                  <a:cubicBezTo>
                    <a:pt x="1654" y="190"/>
                    <a:pt x="1007" y="0"/>
                    <a:pt x="655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2992875" y="4172525"/>
              <a:ext cx="59250" cy="35525"/>
            </a:xfrm>
            <a:custGeom>
              <a:avLst/>
              <a:gdLst/>
              <a:ahLst/>
              <a:cxnLst/>
              <a:rect l="l" t="t" r="r" b="b"/>
              <a:pathLst>
                <a:path w="2370" h="1421" extrusionOk="0">
                  <a:moveTo>
                    <a:pt x="656" y="0"/>
                  </a:moveTo>
                  <a:cubicBezTo>
                    <a:pt x="588" y="0"/>
                    <a:pt x="532" y="7"/>
                    <a:pt x="491" y="23"/>
                  </a:cubicBezTo>
                  <a:cubicBezTo>
                    <a:pt x="231" y="123"/>
                    <a:pt x="55" y="385"/>
                    <a:pt x="9" y="659"/>
                  </a:cubicBezTo>
                  <a:cubicBezTo>
                    <a:pt x="0" y="699"/>
                    <a:pt x="0" y="742"/>
                    <a:pt x="9" y="782"/>
                  </a:cubicBezTo>
                  <a:cubicBezTo>
                    <a:pt x="23" y="824"/>
                    <a:pt x="46" y="861"/>
                    <a:pt x="76" y="892"/>
                  </a:cubicBezTo>
                  <a:cubicBezTo>
                    <a:pt x="405" y="1274"/>
                    <a:pt x="814" y="1421"/>
                    <a:pt x="1267" y="1421"/>
                  </a:cubicBezTo>
                  <a:cubicBezTo>
                    <a:pt x="1387" y="1421"/>
                    <a:pt x="1511" y="1410"/>
                    <a:pt x="1638" y="1391"/>
                  </a:cubicBezTo>
                  <a:cubicBezTo>
                    <a:pt x="1809" y="1365"/>
                    <a:pt x="1991" y="1327"/>
                    <a:pt x="2112" y="1204"/>
                  </a:cubicBezTo>
                  <a:cubicBezTo>
                    <a:pt x="2370" y="945"/>
                    <a:pt x="2188" y="465"/>
                    <a:pt x="1864" y="299"/>
                  </a:cubicBezTo>
                  <a:cubicBezTo>
                    <a:pt x="1654" y="191"/>
                    <a:pt x="1008" y="0"/>
                    <a:pt x="65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3004825" y="4332400"/>
              <a:ext cx="78875" cy="35675"/>
            </a:xfrm>
            <a:custGeom>
              <a:avLst/>
              <a:gdLst/>
              <a:ahLst/>
              <a:cxnLst/>
              <a:rect l="l" t="t" r="r" b="b"/>
              <a:pathLst>
                <a:path w="3155" h="1427" extrusionOk="0">
                  <a:moveTo>
                    <a:pt x="1869" y="1"/>
                  </a:moveTo>
                  <a:cubicBezTo>
                    <a:pt x="1855" y="1"/>
                    <a:pt x="1842" y="1"/>
                    <a:pt x="1829" y="2"/>
                  </a:cubicBezTo>
                  <a:cubicBezTo>
                    <a:pt x="1390" y="35"/>
                    <a:pt x="84" y="35"/>
                    <a:pt x="44" y="621"/>
                  </a:cubicBezTo>
                  <a:cubicBezTo>
                    <a:pt x="1" y="1268"/>
                    <a:pt x="797" y="1426"/>
                    <a:pt x="1473" y="1426"/>
                  </a:cubicBezTo>
                  <a:cubicBezTo>
                    <a:pt x="1797" y="1426"/>
                    <a:pt x="2093" y="1390"/>
                    <a:pt x="2258" y="1354"/>
                  </a:cubicBezTo>
                  <a:cubicBezTo>
                    <a:pt x="2357" y="1332"/>
                    <a:pt x="2457" y="1306"/>
                    <a:pt x="2537" y="1248"/>
                  </a:cubicBezTo>
                  <a:cubicBezTo>
                    <a:pt x="3155" y="797"/>
                    <a:pt x="2409" y="1"/>
                    <a:pt x="1869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2907825" y="4160200"/>
              <a:ext cx="78875" cy="35700"/>
            </a:xfrm>
            <a:custGeom>
              <a:avLst/>
              <a:gdLst/>
              <a:ahLst/>
              <a:cxnLst/>
              <a:rect l="l" t="t" r="r" b="b"/>
              <a:pathLst>
                <a:path w="3155" h="1428" extrusionOk="0">
                  <a:moveTo>
                    <a:pt x="1870" y="1"/>
                  </a:moveTo>
                  <a:cubicBezTo>
                    <a:pt x="1856" y="1"/>
                    <a:pt x="1843" y="1"/>
                    <a:pt x="1830" y="2"/>
                  </a:cubicBezTo>
                  <a:cubicBezTo>
                    <a:pt x="1391" y="35"/>
                    <a:pt x="84" y="35"/>
                    <a:pt x="45" y="620"/>
                  </a:cubicBezTo>
                  <a:cubicBezTo>
                    <a:pt x="1" y="1269"/>
                    <a:pt x="798" y="1428"/>
                    <a:pt x="1475" y="1428"/>
                  </a:cubicBezTo>
                  <a:cubicBezTo>
                    <a:pt x="1798" y="1428"/>
                    <a:pt x="2094" y="1392"/>
                    <a:pt x="2259" y="1355"/>
                  </a:cubicBezTo>
                  <a:cubicBezTo>
                    <a:pt x="2356" y="1332"/>
                    <a:pt x="2456" y="1307"/>
                    <a:pt x="2537" y="1248"/>
                  </a:cubicBezTo>
                  <a:cubicBezTo>
                    <a:pt x="3154" y="797"/>
                    <a:pt x="2408" y="1"/>
                    <a:pt x="187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3062800" y="4282875"/>
              <a:ext cx="74825" cy="36950"/>
            </a:xfrm>
            <a:custGeom>
              <a:avLst/>
              <a:gdLst/>
              <a:ahLst/>
              <a:cxnLst/>
              <a:rect l="l" t="t" r="r" b="b"/>
              <a:pathLst>
                <a:path w="2993" h="1478" extrusionOk="0">
                  <a:moveTo>
                    <a:pt x="833" y="1"/>
                  </a:moveTo>
                  <a:cubicBezTo>
                    <a:pt x="731" y="1"/>
                    <a:pt x="648" y="9"/>
                    <a:pt x="592" y="26"/>
                  </a:cubicBezTo>
                  <a:cubicBezTo>
                    <a:pt x="282" y="119"/>
                    <a:pt x="0" y="386"/>
                    <a:pt x="0" y="708"/>
                  </a:cubicBezTo>
                  <a:cubicBezTo>
                    <a:pt x="0" y="935"/>
                    <a:pt x="140" y="1148"/>
                    <a:pt x="331" y="1275"/>
                  </a:cubicBezTo>
                  <a:cubicBezTo>
                    <a:pt x="519" y="1404"/>
                    <a:pt x="751" y="1457"/>
                    <a:pt x="978" y="1473"/>
                  </a:cubicBezTo>
                  <a:cubicBezTo>
                    <a:pt x="1030" y="1476"/>
                    <a:pt x="1082" y="1478"/>
                    <a:pt x="1134" y="1478"/>
                  </a:cubicBezTo>
                  <a:cubicBezTo>
                    <a:pt x="1489" y="1478"/>
                    <a:pt x="1840" y="1397"/>
                    <a:pt x="2161" y="1240"/>
                  </a:cubicBezTo>
                  <a:cubicBezTo>
                    <a:pt x="2254" y="1194"/>
                    <a:pt x="2345" y="1140"/>
                    <a:pt x="2413" y="1061"/>
                  </a:cubicBezTo>
                  <a:cubicBezTo>
                    <a:pt x="2992" y="367"/>
                    <a:pt x="1509" y="1"/>
                    <a:pt x="833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2955925" y="4386250"/>
              <a:ext cx="67225" cy="31150"/>
            </a:xfrm>
            <a:custGeom>
              <a:avLst/>
              <a:gdLst/>
              <a:ahLst/>
              <a:cxnLst/>
              <a:rect l="l" t="t" r="r" b="b"/>
              <a:pathLst>
                <a:path w="2689" h="1246" extrusionOk="0">
                  <a:moveTo>
                    <a:pt x="1729" y="0"/>
                  </a:moveTo>
                  <a:cubicBezTo>
                    <a:pt x="1146" y="0"/>
                    <a:pt x="0" y="112"/>
                    <a:pt x="488" y="797"/>
                  </a:cubicBezTo>
                  <a:cubicBezTo>
                    <a:pt x="603" y="958"/>
                    <a:pt x="792" y="1054"/>
                    <a:pt x="979" y="1118"/>
                  </a:cubicBezTo>
                  <a:cubicBezTo>
                    <a:pt x="1226" y="1203"/>
                    <a:pt x="1485" y="1246"/>
                    <a:pt x="1744" y="1246"/>
                  </a:cubicBezTo>
                  <a:cubicBezTo>
                    <a:pt x="1792" y="1246"/>
                    <a:pt x="1840" y="1244"/>
                    <a:pt x="1887" y="1241"/>
                  </a:cubicBezTo>
                  <a:cubicBezTo>
                    <a:pt x="2238" y="1220"/>
                    <a:pt x="2652" y="1038"/>
                    <a:pt x="2671" y="687"/>
                  </a:cubicBezTo>
                  <a:cubicBezTo>
                    <a:pt x="2688" y="402"/>
                    <a:pt x="2424" y="278"/>
                    <a:pt x="2252" y="105"/>
                  </a:cubicBezTo>
                  <a:cubicBezTo>
                    <a:pt x="2179" y="32"/>
                    <a:pt x="2068" y="15"/>
                    <a:pt x="1963" y="7"/>
                  </a:cubicBezTo>
                  <a:cubicBezTo>
                    <a:pt x="1908" y="3"/>
                    <a:pt x="1826" y="0"/>
                    <a:pt x="1729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2850650" y="40869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5" y="1"/>
                    <a:pt x="0" y="110"/>
                    <a:pt x="490" y="797"/>
                  </a:cubicBezTo>
                  <a:cubicBezTo>
                    <a:pt x="605" y="960"/>
                    <a:pt x="794" y="1054"/>
                    <a:pt x="981" y="1118"/>
                  </a:cubicBezTo>
                  <a:cubicBezTo>
                    <a:pt x="1227" y="1203"/>
                    <a:pt x="1486" y="1246"/>
                    <a:pt x="1747" y="1246"/>
                  </a:cubicBezTo>
                  <a:cubicBezTo>
                    <a:pt x="1794" y="1246"/>
                    <a:pt x="1842" y="1244"/>
                    <a:pt x="1890" y="1241"/>
                  </a:cubicBezTo>
                  <a:cubicBezTo>
                    <a:pt x="2239" y="1220"/>
                    <a:pt x="2654" y="1038"/>
                    <a:pt x="2674" y="687"/>
                  </a:cubicBezTo>
                  <a:cubicBezTo>
                    <a:pt x="2690" y="402"/>
                    <a:pt x="2425" y="278"/>
                    <a:pt x="2253" y="105"/>
                  </a:cubicBezTo>
                  <a:cubicBezTo>
                    <a:pt x="2181" y="32"/>
                    <a:pt x="2069" y="16"/>
                    <a:pt x="1966" y="7"/>
                  </a:cubicBezTo>
                  <a:cubicBezTo>
                    <a:pt x="1911" y="3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2932650" y="4115675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7" y="1203"/>
                    <a:pt x="1486" y="1246"/>
                    <a:pt x="1746" y="1246"/>
                  </a:cubicBezTo>
                  <a:cubicBezTo>
                    <a:pt x="1794" y="1246"/>
                    <a:pt x="1841" y="1244"/>
                    <a:pt x="1889" y="1242"/>
                  </a:cubicBezTo>
                  <a:cubicBezTo>
                    <a:pt x="2239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1" y="4"/>
                    <a:pt x="1831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3018725" y="4134800"/>
              <a:ext cx="67250" cy="31150"/>
            </a:xfrm>
            <a:custGeom>
              <a:avLst/>
              <a:gdLst/>
              <a:ahLst/>
              <a:cxnLst/>
              <a:rect l="l" t="t" r="r" b="b"/>
              <a:pathLst>
                <a:path w="2690" h="1246" extrusionOk="0">
                  <a:moveTo>
                    <a:pt x="1736" y="1"/>
                  </a:moveTo>
                  <a:cubicBezTo>
                    <a:pt x="1154" y="1"/>
                    <a:pt x="0" y="110"/>
                    <a:pt x="489" y="797"/>
                  </a:cubicBezTo>
                  <a:cubicBezTo>
                    <a:pt x="605" y="960"/>
                    <a:pt x="794" y="1054"/>
                    <a:pt x="981" y="1119"/>
                  </a:cubicBezTo>
                  <a:cubicBezTo>
                    <a:pt x="1228" y="1203"/>
                    <a:pt x="1486" y="1246"/>
                    <a:pt x="1746" y="1246"/>
                  </a:cubicBezTo>
                  <a:cubicBezTo>
                    <a:pt x="1794" y="1246"/>
                    <a:pt x="1842" y="1244"/>
                    <a:pt x="1889" y="1242"/>
                  </a:cubicBezTo>
                  <a:cubicBezTo>
                    <a:pt x="2240" y="1220"/>
                    <a:pt x="2654" y="1038"/>
                    <a:pt x="2674" y="688"/>
                  </a:cubicBezTo>
                  <a:cubicBezTo>
                    <a:pt x="2690" y="404"/>
                    <a:pt x="2425" y="278"/>
                    <a:pt x="2254" y="105"/>
                  </a:cubicBezTo>
                  <a:cubicBezTo>
                    <a:pt x="2181" y="32"/>
                    <a:pt x="2069" y="16"/>
                    <a:pt x="1966" y="8"/>
                  </a:cubicBezTo>
                  <a:cubicBezTo>
                    <a:pt x="1912" y="4"/>
                    <a:pt x="1832" y="1"/>
                    <a:pt x="1736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2863425" y="4391850"/>
              <a:ext cx="73375" cy="29550"/>
            </a:xfrm>
            <a:custGeom>
              <a:avLst/>
              <a:gdLst/>
              <a:ahLst/>
              <a:cxnLst/>
              <a:rect l="l" t="t" r="r" b="b"/>
              <a:pathLst>
                <a:path w="2935" h="1182" extrusionOk="0">
                  <a:moveTo>
                    <a:pt x="990" y="0"/>
                  </a:moveTo>
                  <a:cubicBezTo>
                    <a:pt x="768" y="0"/>
                    <a:pt x="549" y="11"/>
                    <a:pt x="347" y="11"/>
                  </a:cubicBezTo>
                  <a:cubicBezTo>
                    <a:pt x="288" y="11"/>
                    <a:pt x="227" y="11"/>
                    <a:pt x="178" y="41"/>
                  </a:cubicBezTo>
                  <a:cubicBezTo>
                    <a:pt x="135" y="71"/>
                    <a:pt x="104" y="112"/>
                    <a:pt x="87" y="159"/>
                  </a:cubicBezTo>
                  <a:cubicBezTo>
                    <a:pt x="1" y="364"/>
                    <a:pt x="59" y="610"/>
                    <a:pt x="197" y="786"/>
                  </a:cubicBezTo>
                  <a:cubicBezTo>
                    <a:pt x="333" y="962"/>
                    <a:pt x="536" y="1072"/>
                    <a:pt x="744" y="1146"/>
                  </a:cubicBezTo>
                  <a:cubicBezTo>
                    <a:pt x="813" y="1170"/>
                    <a:pt x="897" y="1182"/>
                    <a:pt x="989" y="1182"/>
                  </a:cubicBezTo>
                  <a:cubicBezTo>
                    <a:pt x="1704" y="1182"/>
                    <a:pt x="2935" y="510"/>
                    <a:pt x="1901" y="125"/>
                  </a:cubicBezTo>
                  <a:cubicBezTo>
                    <a:pt x="1626" y="22"/>
                    <a:pt x="1306" y="0"/>
                    <a:pt x="99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3048025" y="4392850"/>
              <a:ext cx="59700" cy="32950"/>
            </a:xfrm>
            <a:custGeom>
              <a:avLst/>
              <a:gdLst/>
              <a:ahLst/>
              <a:cxnLst/>
              <a:rect l="l" t="t" r="r" b="b"/>
              <a:pathLst>
                <a:path w="2388" h="1318" extrusionOk="0">
                  <a:moveTo>
                    <a:pt x="1010" y="1"/>
                  </a:moveTo>
                  <a:cubicBezTo>
                    <a:pt x="655" y="1"/>
                    <a:pt x="308" y="143"/>
                    <a:pt x="98" y="476"/>
                  </a:cubicBezTo>
                  <a:cubicBezTo>
                    <a:pt x="74" y="513"/>
                    <a:pt x="54" y="554"/>
                    <a:pt x="41" y="596"/>
                  </a:cubicBezTo>
                  <a:cubicBezTo>
                    <a:pt x="1" y="743"/>
                    <a:pt x="79" y="893"/>
                    <a:pt x="157" y="1025"/>
                  </a:cubicBezTo>
                  <a:cubicBezTo>
                    <a:pt x="217" y="1129"/>
                    <a:pt x="284" y="1239"/>
                    <a:pt x="394" y="1286"/>
                  </a:cubicBezTo>
                  <a:cubicBezTo>
                    <a:pt x="451" y="1312"/>
                    <a:pt x="513" y="1318"/>
                    <a:pt x="576" y="1318"/>
                  </a:cubicBezTo>
                  <a:cubicBezTo>
                    <a:pt x="597" y="1318"/>
                    <a:pt x="618" y="1317"/>
                    <a:pt x="639" y="1316"/>
                  </a:cubicBezTo>
                  <a:cubicBezTo>
                    <a:pt x="1009" y="1306"/>
                    <a:pt x="1740" y="1312"/>
                    <a:pt x="2086" y="1129"/>
                  </a:cubicBezTo>
                  <a:cubicBezTo>
                    <a:pt x="2339" y="996"/>
                    <a:pt x="2387" y="764"/>
                    <a:pt x="1940" y="354"/>
                  </a:cubicBezTo>
                  <a:cubicBezTo>
                    <a:pt x="1699" y="132"/>
                    <a:pt x="1351" y="1"/>
                    <a:pt x="101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2915900" y="4444325"/>
              <a:ext cx="49275" cy="26475"/>
            </a:xfrm>
            <a:custGeom>
              <a:avLst/>
              <a:gdLst/>
              <a:ahLst/>
              <a:cxnLst/>
              <a:rect l="l" t="t" r="r" b="b"/>
              <a:pathLst>
                <a:path w="1971" h="1059" extrusionOk="0">
                  <a:moveTo>
                    <a:pt x="1407" y="1"/>
                  </a:moveTo>
                  <a:cubicBezTo>
                    <a:pt x="1181" y="1"/>
                    <a:pt x="932" y="55"/>
                    <a:pt x="763" y="65"/>
                  </a:cubicBezTo>
                  <a:cubicBezTo>
                    <a:pt x="539" y="80"/>
                    <a:pt x="280" y="111"/>
                    <a:pt x="157" y="300"/>
                  </a:cubicBezTo>
                  <a:cubicBezTo>
                    <a:pt x="1" y="537"/>
                    <a:pt x="190" y="877"/>
                    <a:pt x="454" y="983"/>
                  </a:cubicBezTo>
                  <a:cubicBezTo>
                    <a:pt x="572" y="1030"/>
                    <a:pt x="748" y="1058"/>
                    <a:pt x="938" y="1058"/>
                  </a:cubicBezTo>
                  <a:cubicBezTo>
                    <a:pt x="1410" y="1058"/>
                    <a:pt x="1970" y="887"/>
                    <a:pt x="1940" y="417"/>
                  </a:cubicBezTo>
                  <a:cubicBezTo>
                    <a:pt x="1918" y="81"/>
                    <a:pt x="1680" y="1"/>
                    <a:pt x="1407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2848950" y="4190175"/>
              <a:ext cx="49275" cy="26450"/>
            </a:xfrm>
            <a:custGeom>
              <a:avLst/>
              <a:gdLst/>
              <a:ahLst/>
              <a:cxnLst/>
              <a:rect l="l" t="t" r="r" b="b"/>
              <a:pathLst>
                <a:path w="1971" h="1058" extrusionOk="0">
                  <a:moveTo>
                    <a:pt x="1406" y="0"/>
                  </a:moveTo>
                  <a:cubicBezTo>
                    <a:pt x="1181" y="0"/>
                    <a:pt x="932" y="55"/>
                    <a:pt x="763" y="65"/>
                  </a:cubicBezTo>
                  <a:cubicBezTo>
                    <a:pt x="538" y="79"/>
                    <a:pt x="280" y="110"/>
                    <a:pt x="157" y="299"/>
                  </a:cubicBezTo>
                  <a:cubicBezTo>
                    <a:pt x="1" y="537"/>
                    <a:pt x="189" y="877"/>
                    <a:pt x="454" y="983"/>
                  </a:cubicBezTo>
                  <a:cubicBezTo>
                    <a:pt x="571" y="1030"/>
                    <a:pt x="747" y="1058"/>
                    <a:pt x="938" y="1058"/>
                  </a:cubicBezTo>
                  <a:cubicBezTo>
                    <a:pt x="1410" y="1058"/>
                    <a:pt x="1970" y="886"/>
                    <a:pt x="1940" y="416"/>
                  </a:cubicBezTo>
                  <a:cubicBezTo>
                    <a:pt x="1917" y="80"/>
                    <a:pt x="1679" y="0"/>
                    <a:pt x="1406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3005850" y="4438850"/>
              <a:ext cx="61800" cy="21875"/>
            </a:xfrm>
            <a:custGeom>
              <a:avLst/>
              <a:gdLst/>
              <a:ahLst/>
              <a:cxnLst/>
              <a:rect l="l" t="t" r="r" b="b"/>
              <a:pathLst>
                <a:path w="2472" h="875" extrusionOk="0">
                  <a:moveTo>
                    <a:pt x="1330" y="1"/>
                  </a:moveTo>
                  <a:cubicBezTo>
                    <a:pt x="1305" y="1"/>
                    <a:pt x="1281" y="2"/>
                    <a:pt x="1257" y="4"/>
                  </a:cubicBezTo>
                  <a:cubicBezTo>
                    <a:pt x="1001" y="28"/>
                    <a:pt x="460" y="23"/>
                    <a:pt x="234" y="147"/>
                  </a:cubicBezTo>
                  <a:cubicBezTo>
                    <a:pt x="89" y="228"/>
                    <a:pt x="1" y="426"/>
                    <a:pt x="89" y="566"/>
                  </a:cubicBezTo>
                  <a:cubicBezTo>
                    <a:pt x="307" y="823"/>
                    <a:pt x="664" y="875"/>
                    <a:pt x="1010" y="875"/>
                  </a:cubicBezTo>
                  <a:cubicBezTo>
                    <a:pt x="1085" y="875"/>
                    <a:pt x="1158" y="872"/>
                    <a:pt x="1230" y="869"/>
                  </a:cubicBezTo>
                  <a:cubicBezTo>
                    <a:pt x="1405" y="863"/>
                    <a:pt x="1583" y="855"/>
                    <a:pt x="1741" y="780"/>
                  </a:cubicBezTo>
                  <a:cubicBezTo>
                    <a:pt x="2472" y="436"/>
                    <a:pt x="1820" y="1"/>
                    <a:pt x="1330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2821350" y="4134150"/>
              <a:ext cx="61825" cy="21875"/>
            </a:xfrm>
            <a:custGeom>
              <a:avLst/>
              <a:gdLst/>
              <a:ahLst/>
              <a:cxnLst/>
              <a:rect l="l" t="t" r="r" b="b"/>
              <a:pathLst>
                <a:path w="2473" h="875" extrusionOk="0">
                  <a:moveTo>
                    <a:pt x="1330" y="0"/>
                  </a:moveTo>
                  <a:cubicBezTo>
                    <a:pt x="1306" y="0"/>
                    <a:pt x="1281" y="1"/>
                    <a:pt x="1258" y="4"/>
                  </a:cubicBezTo>
                  <a:cubicBezTo>
                    <a:pt x="1003" y="28"/>
                    <a:pt x="460" y="22"/>
                    <a:pt x="235" y="146"/>
                  </a:cubicBezTo>
                  <a:cubicBezTo>
                    <a:pt x="91" y="228"/>
                    <a:pt x="1" y="427"/>
                    <a:pt x="91" y="565"/>
                  </a:cubicBezTo>
                  <a:cubicBezTo>
                    <a:pt x="308" y="822"/>
                    <a:pt x="665" y="874"/>
                    <a:pt x="1012" y="874"/>
                  </a:cubicBezTo>
                  <a:cubicBezTo>
                    <a:pt x="1086" y="874"/>
                    <a:pt x="1160" y="872"/>
                    <a:pt x="1232" y="869"/>
                  </a:cubicBezTo>
                  <a:cubicBezTo>
                    <a:pt x="1405" y="861"/>
                    <a:pt x="1584" y="853"/>
                    <a:pt x="1742" y="780"/>
                  </a:cubicBezTo>
                  <a:cubicBezTo>
                    <a:pt x="2472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3076925" y="4198375"/>
              <a:ext cx="61750" cy="21875"/>
            </a:xfrm>
            <a:custGeom>
              <a:avLst/>
              <a:gdLst/>
              <a:ahLst/>
              <a:cxnLst/>
              <a:rect l="l" t="t" r="r" b="b"/>
              <a:pathLst>
                <a:path w="2470" h="875" extrusionOk="0">
                  <a:moveTo>
                    <a:pt x="1330" y="0"/>
                  </a:moveTo>
                  <a:cubicBezTo>
                    <a:pt x="1305" y="0"/>
                    <a:pt x="1280" y="2"/>
                    <a:pt x="1256" y="4"/>
                  </a:cubicBezTo>
                  <a:cubicBezTo>
                    <a:pt x="1001" y="28"/>
                    <a:pt x="458" y="21"/>
                    <a:pt x="233" y="147"/>
                  </a:cubicBezTo>
                  <a:cubicBezTo>
                    <a:pt x="89" y="229"/>
                    <a:pt x="0" y="426"/>
                    <a:pt x="89" y="566"/>
                  </a:cubicBezTo>
                  <a:cubicBezTo>
                    <a:pt x="306" y="824"/>
                    <a:pt x="666" y="874"/>
                    <a:pt x="1015" y="874"/>
                  </a:cubicBezTo>
                  <a:cubicBezTo>
                    <a:pt x="1087" y="874"/>
                    <a:pt x="1160" y="872"/>
                    <a:pt x="1230" y="869"/>
                  </a:cubicBezTo>
                  <a:cubicBezTo>
                    <a:pt x="1403" y="862"/>
                    <a:pt x="1583" y="853"/>
                    <a:pt x="1740" y="779"/>
                  </a:cubicBezTo>
                  <a:cubicBezTo>
                    <a:pt x="2469" y="435"/>
                    <a:pt x="1821" y="0"/>
                    <a:pt x="1330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>
              <a:off x="3004500" y="4078125"/>
              <a:ext cx="61775" cy="21875"/>
            </a:xfrm>
            <a:custGeom>
              <a:avLst/>
              <a:gdLst/>
              <a:ahLst/>
              <a:cxnLst/>
              <a:rect l="l" t="t" r="r" b="b"/>
              <a:pathLst>
                <a:path w="2471" h="875" extrusionOk="0">
                  <a:moveTo>
                    <a:pt x="1328" y="0"/>
                  </a:moveTo>
                  <a:cubicBezTo>
                    <a:pt x="1304" y="0"/>
                    <a:pt x="1279" y="2"/>
                    <a:pt x="1256" y="4"/>
                  </a:cubicBezTo>
                  <a:cubicBezTo>
                    <a:pt x="1001" y="28"/>
                    <a:pt x="458" y="22"/>
                    <a:pt x="233" y="145"/>
                  </a:cubicBezTo>
                  <a:cubicBezTo>
                    <a:pt x="89" y="227"/>
                    <a:pt x="0" y="426"/>
                    <a:pt x="89" y="564"/>
                  </a:cubicBezTo>
                  <a:cubicBezTo>
                    <a:pt x="307" y="824"/>
                    <a:pt x="666" y="874"/>
                    <a:pt x="1015" y="874"/>
                  </a:cubicBezTo>
                  <a:cubicBezTo>
                    <a:pt x="1088" y="874"/>
                    <a:pt x="1160" y="872"/>
                    <a:pt x="1230" y="869"/>
                  </a:cubicBezTo>
                  <a:cubicBezTo>
                    <a:pt x="1404" y="862"/>
                    <a:pt x="1583" y="853"/>
                    <a:pt x="1740" y="779"/>
                  </a:cubicBezTo>
                  <a:cubicBezTo>
                    <a:pt x="2470" y="434"/>
                    <a:pt x="1819" y="0"/>
                    <a:pt x="1328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112;p52"/>
          <p:cNvGrpSpPr/>
          <p:nvPr/>
        </p:nvGrpSpPr>
        <p:grpSpPr>
          <a:xfrm>
            <a:off x="5556792" y="4510394"/>
            <a:ext cx="192054" cy="174253"/>
            <a:chOff x="5199750" y="3061050"/>
            <a:chExt cx="114700" cy="104075"/>
          </a:xfrm>
        </p:grpSpPr>
        <p:sp>
          <p:nvSpPr>
            <p:cNvPr id="1113" name="Google Shape;1113;p52"/>
            <p:cNvSpPr/>
            <p:nvPr/>
          </p:nvSpPr>
          <p:spPr>
            <a:xfrm>
              <a:off x="5199750" y="3125425"/>
              <a:ext cx="40150" cy="39700"/>
            </a:xfrm>
            <a:custGeom>
              <a:avLst/>
              <a:gdLst/>
              <a:ahLst/>
              <a:cxnLst/>
              <a:rect l="l" t="t" r="r" b="b"/>
              <a:pathLst>
                <a:path w="1606" h="1588" extrusionOk="0">
                  <a:moveTo>
                    <a:pt x="802" y="1"/>
                  </a:moveTo>
                  <a:cubicBezTo>
                    <a:pt x="593" y="4"/>
                    <a:pt x="392" y="87"/>
                    <a:pt x="242" y="234"/>
                  </a:cubicBezTo>
                  <a:cubicBezTo>
                    <a:pt x="104" y="371"/>
                    <a:pt x="0" y="597"/>
                    <a:pt x="9" y="794"/>
                  </a:cubicBezTo>
                  <a:cubicBezTo>
                    <a:pt x="29" y="1225"/>
                    <a:pt x="357" y="1588"/>
                    <a:pt x="802" y="1588"/>
                  </a:cubicBezTo>
                  <a:lnTo>
                    <a:pt x="804" y="1588"/>
                  </a:lnTo>
                  <a:cubicBezTo>
                    <a:pt x="1012" y="1587"/>
                    <a:pt x="1214" y="1502"/>
                    <a:pt x="1364" y="1356"/>
                  </a:cubicBezTo>
                  <a:cubicBezTo>
                    <a:pt x="1501" y="1219"/>
                    <a:pt x="1606" y="993"/>
                    <a:pt x="1597" y="794"/>
                  </a:cubicBezTo>
                  <a:cubicBezTo>
                    <a:pt x="1577" y="365"/>
                    <a:pt x="1248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5224950" y="3061050"/>
              <a:ext cx="40150" cy="39750"/>
            </a:xfrm>
            <a:custGeom>
              <a:avLst/>
              <a:gdLst/>
              <a:ahLst/>
              <a:cxnLst/>
              <a:rect l="l" t="t" r="r" b="b"/>
              <a:pathLst>
                <a:path w="1606" h="1590" extrusionOk="0">
                  <a:moveTo>
                    <a:pt x="802" y="1"/>
                  </a:moveTo>
                  <a:cubicBezTo>
                    <a:pt x="592" y="3"/>
                    <a:pt x="392" y="86"/>
                    <a:pt x="242" y="234"/>
                  </a:cubicBezTo>
                  <a:cubicBezTo>
                    <a:pt x="103" y="371"/>
                    <a:pt x="0" y="597"/>
                    <a:pt x="9" y="794"/>
                  </a:cubicBezTo>
                  <a:cubicBezTo>
                    <a:pt x="27" y="1225"/>
                    <a:pt x="358" y="1588"/>
                    <a:pt x="802" y="1588"/>
                  </a:cubicBezTo>
                  <a:lnTo>
                    <a:pt x="802" y="1589"/>
                  </a:lnTo>
                  <a:cubicBezTo>
                    <a:pt x="1012" y="1586"/>
                    <a:pt x="1213" y="1502"/>
                    <a:pt x="1364" y="1356"/>
                  </a:cubicBezTo>
                  <a:cubicBezTo>
                    <a:pt x="1501" y="1219"/>
                    <a:pt x="1606" y="993"/>
                    <a:pt x="1596" y="796"/>
                  </a:cubicBezTo>
                  <a:cubicBezTo>
                    <a:pt x="1577" y="365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5274275" y="3116900"/>
              <a:ext cx="40175" cy="39700"/>
            </a:xfrm>
            <a:custGeom>
              <a:avLst/>
              <a:gdLst/>
              <a:ahLst/>
              <a:cxnLst/>
              <a:rect l="l" t="t" r="r" b="b"/>
              <a:pathLst>
                <a:path w="1607" h="1588" extrusionOk="0">
                  <a:moveTo>
                    <a:pt x="803" y="0"/>
                  </a:moveTo>
                  <a:cubicBezTo>
                    <a:pt x="592" y="3"/>
                    <a:pt x="392" y="86"/>
                    <a:pt x="242" y="233"/>
                  </a:cubicBezTo>
                  <a:cubicBezTo>
                    <a:pt x="103" y="370"/>
                    <a:pt x="0" y="596"/>
                    <a:pt x="9" y="794"/>
                  </a:cubicBezTo>
                  <a:cubicBezTo>
                    <a:pt x="29" y="1224"/>
                    <a:pt x="358" y="1587"/>
                    <a:pt x="803" y="1587"/>
                  </a:cubicBezTo>
                  <a:cubicBezTo>
                    <a:pt x="1013" y="1584"/>
                    <a:pt x="1214" y="1501"/>
                    <a:pt x="1364" y="1356"/>
                  </a:cubicBezTo>
                  <a:cubicBezTo>
                    <a:pt x="1502" y="1217"/>
                    <a:pt x="1606" y="991"/>
                    <a:pt x="1596" y="794"/>
                  </a:cubicBezTo>
                  <a:cubicBezTo>
                    <a:pt x="1578" y="363"/>
                    <a:pt x="1247" y="0"/>
                    <a:pt x="803" y="0"/>
                  </a:cubicBezTo>
                  <a:close/>
                </a:path>
              </a:pathLst>
            </a:custGeom>
            <a:solidFill>
              <a:srgbClr val="E1A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200;p56">
            <a:extLst>
              <a:ext uri="{FF2B5EF4-FFF2-40B4-BE49-F238E27FC236}">
                <a16:creationId xmlns:a16="http://schemas.microsoft.com/office/drawing/2014/main" id="{993948BB-A8BF-4768-944A-F377D3E193FD}"/>
              </a:ext>
            </a:extLst>
          </p:cNvPr>
          <p:cNvSpPr/>
          <p:nvPr/>
        </p:nvSpPr>
        <p:spPr>
          <a:xfrm>
            <a:off x="517424" y="1683325"/>
            <a:ext cx="3328305" cy="2511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202;p56">
            <a:extLst>
              <a:ext uri="{FF2B5EF4-FFF2-40B4-BE49-F238E27FC236}">
                <a16:creationId xmlns:a16="http://schemas.microsoft.com/office/drawing/2014/main" id="{F6DF3535-34C3-4CEE-A187-B6407AC2C2F0}"/>
              </a:ext>
            </a:extLst>
          </p:cNvPr>
          <p:cNvSpPr/>
          <p:nvPr/>
        </p:nvSpPr>
        <p:spPr>
          <a:xfrm>
            <a:off x="4183008" y="1644922"/>
            <a:ext cx="3607834" cy="353564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206;p56">
            <a:extLst>
              <a:ext uri="{FF2B5EF4-FFF2-40B4-BE49-F238E27FC236}">
                <a16:creationId xmlns:a16="http://schemas.microsoft.com/office/drawing/2014/main" id="{B2B4FAE5-AF8D-48D6-8EB0-699A9E6E3CE5}"/>
              </a:ext>
            </a:extLst>
          </p:cNvPr>
          <p:cNvSpPr txBox="1">
            <a:spLocks/>
          </p:cNvSpPr>
          <p:nvPr/>
        </p:nvSpPr>
        <p:spPr>
          <a:xfrm>
            <a:off x="2011025" y="1488500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dirty="0">
                <a:solidFill>
                  <a:schemeClr val="accent4"/>
                </a:solidFill>
              </a:rPr>
              <a:t>$39.99</a:t>
            </a:r>
          </a:p>
        </p:txBody>
      </p:sp>
      <p:sp>
        <p:nvSpPr>
          <p:cNvPr id="42" name="Google Shape;1207;p56">
            <a:extLst>
              <a:ext uri="{FF2B5EF4-FFF2-40B4-BE49-F238E27FC236}">
                <a16:creationId xmlns:a16="http://schemas.microsoft.com/office/drawing/2014/main" id="{78FAA889-C772-4B92-A80E-8DDC28422D1E}"/>
              </a:ext>
            </a:extLst>
          </p:cNvPr>
          <p:cNvSpPr txBox="1">
            <a:spLocks/>
          </p:cNvSpPr>
          <p:nvPr/>
        </p:nvSpPr>
        <p:spPr>
          <a:xfrm>
            <a:off x="3970565" y="1494175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$59.99</a:t>
            </a:r>
          </a:p>
        </p:txBody>
      </p:sp>
      <p:sp>
        <p:nvSpPr>
          <p:cNvPr id="46" name="Google Shape;1211;p56">
            <a:extLst>
              <a:ext uri="{FF2B5EF4-FFF2-40B4-BE49-F238E27FC236}">
                <a16:creationId xmlns:a16="http://schemas.microsoft.com/office/drawing/2014/main" id="{4F0E4951-83D4-425D-8F51-D34ECD13FF6B}"/>
              </a:ext>
            </a:extLst>
          </p:cNvPr>
          <p:cNvSpPr/>
          <p:nvPr/>
        </p:nvSpPr>
        <p:spPr>
          <a:xfrm>
            <a:off x="2431775" y="4012200"/>
            <a:ext cx="378300" cy="37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212;p56">
            <a:extLst>
              <a:ext uri="{FF2B5EF4-FFF2-40B4-BE49-F238E27FC236}">
                <a16:creationId xmlns:a16="http://schemas.microsoft.com/office/drawing/2014/main" id="{908FB783-1966-44F4-B364-378F94557495}"/>
              </a:ext>
            </a:extLst>
          </p:cNvPr>
          <p:cNvSpPr txBox="1">
            <a:spLocks/>
          </p:cNvSpPr>
          <p:nvPr/>
        </p:nvSpPr>
        <p:spPr>
          <a:xfrm>
            <a:off x="2011025" y="4012201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+</a:t>
            </a:r>
          </a:p>
        </p:txBody>
      </p:sp>
      <p:sp>
        <p:nvSpPr>
          <p:cNvPr id="50" name="Google Shape;1215;p56">
            <a:extLst>
              <a:ext uri="{FF2B5EF4-FFF2-40B4-BE49-F238E27FC236}">
                <a16:creationId xmlns:a16="http://schemas.microsoft.com/office/drawing/2014/main" id="{4A796390-3814-43AE-A520-EB9236C4B328}"/>
              </a:ext>
            </a:extLst>
          </p:cNvPr>
          <p:cNvSpPr/>
          <p:nvPr/>
        </p:nvSpPr>
        <p:spPr>
          <a:xfrm>
            <a:off x="6507225" y="4012200"/>
            <a:ext cx="378300" cy="37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216;p56">
            <a:extLst>
              <a:ext uri="{FF2B5EF4-FFF2-40B4-BE49-F238E27FC236}">
                <a16:creationId xmlns:a16="http://schemas.microsoft.com/office/drawing/2014/main" id="{0C7D7070-C710-4E9D-B826-1CDC35F276F0}"/>
              </a:ext>
            </a:extLst>
          </p:cNvPr>
          <p:cNvSpPr txBox="1">
            <a:spLocks/>
          </p:cNvSpPr>
          <p:nvPr/>
        </p:nvSpPr>
        <p:spPr>
          <a:xfrm>
            <a:off x="3500229" y="3568127"/>
            <a:ext cx="12198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Fira Sans Condensed"/>
              <a:buNone/>
              <a:defRPr sz="2800" b="1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chemeClr val="accent4"/>
                </a:solidFill>
              </a:rPr>
              <a:t>+</a:t>
            </a:r>
          </a:p>
        </p:txBody>
      </p:sp>
      <p:sp>
        <p:nvSpPr>
          <p:cNvPr id="53" name="Google Shape;1218;p56">
            <a:extLst>
              <a:ext uri="{FF2B5EF4-FFF2-40B4-BE49-F238E27FC236}">
                <a16:creationId xmlns:a16="http://schemas.microsoft.com/office/drawing/2014/main" id="{6DC704FC-1325-4FB0-B083-13EE3617F321}"/>
              </a:ext>
            </a:extLst>
          </p:cNvPr>
          <p:cNvSpPr txBox="1">
            <a:spLocks/>
          </p:cNvSpPr>
          <p:nvPr/>
        </p:nvSpPr>
        <p:spPr>
          <a:xfrm>
            <a:off x="699693" y="1929745"/>
            <a:ext cx="2665319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285750" lvl="0" indent="-285750"/>
            <a:r>
              <a:rPr lang="es-ES" sz="1400" b="1" dirty="0"/>
              <a:t>Posicionamiento de los camiones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Distancia acumulada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Temperatura de las cubas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Nivel de leche en los tanques</a:t>
            </a:r>
            <a:endParaRPr lang="en-US" sz="1400" dirty="0"/>
          </a:p>
        </p:txBody>
      </p:sp>
      <p:pic>
        <p:nvPicPr>
          <p:cNvPr id="48" name="Picture Placeholder 10" descr="Truck">
            <a:extLst>
              <a:ext uri="{FF2B5EF4-FFF2-40B4-BE49-F238E27FC236}">
                <a16:creationId xmlns:a16="http://schemas.microsoft.com/office/drawing/2014/main" id="{0525AF33-2919-4A75-BB41-7467919FD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278873" y="2827529"/>
            <a:ext cx="1430341" cy="143034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9" name="Picture Placeholder 10" descr="Factory">
            <a:extLst>
              <a:ext uri="{FF2B5EF4-FFF2-40B4-BE49-F238E27FC236}">
                <a16:creationId xmlns:a16="http://schemas.microsoft.com/office/drawing/2014/main" id="{527B7297-15E7-41AB-BC32-70A0B0FB8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4475194" y="798608"/>
            <a:ext cx="1430341" cy="143034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2" name="Google Shape;1218;p56">
            <a:extLst>
              <a:ext uri="{FF2B5EF4-FFF2-40B4-BE49-F238E27FC236}">
                <a16:creationId xmlns:a16="http://schemas.microsoft.com/office/drawing/2014/main" id="{44C02EF8-310B-4D4F-9E15-0EE307CAEA24}"/>
              </a:ext>
            </a:extLst>
          </p:cNvPr>
          <p:cNvSpPr txBox="1">
            <a:spLocks/>
          </p:cNvSpPr>
          <p:nvPr/>
        </p:nvSpPr>
        <p:spPr>
          <a:xfrm>
            <a:off x="4509861" y="2047500"/>
            <a:ext cx="3355266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●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Char char="○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Fira Sans Condensed"/>
              <a:buChar char="■"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285750" lvl="0" indent="-285750"/>
            <a:r>
              <a:rPr lang="es-ES" sz="1400" b="1" dirty="0"/>
              <a:t>Control de acceso  a la puerta de la fábrica.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Información de temperatura y humedad de la nave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Información de temperatura y humedad de las oficinas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Temperatura de las máquinas de la planta 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Estado de la máquinas de  clima. (ON/OFF)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Consumo de las maquinas del proceso productivo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Temperatura de los tanques</a:t>
            </a:r>
            <a:endParaRPr lang="es-VE" sz="1400" b="1" dirty="0"/>
          </a:p>
          <a:p>
            <a:pPr marL="285750" lvl="0" indent="-285750"/>
            <a:r>
              <a:rPr lang="es-ES" sz="1400" b="1" dirty="0"/>
              <a:t>Nivel de los tanques</a:t>
            </a:r>
            <a:endParaRPr lang="es-VE" sz="1400" b="1" dirty="0"/>
          </a:p>
          <a:p>
            <a:pPr marL="285750" lvl="0" indent="-285750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781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rm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1A101"/>
      </a:accent1>
      <a:accent2>
        <a:srgbClr val="E2DACC"/>
      </a:accent2>
      <a:accent3>
        <a:srgbClr val="434343"/>
      </a:accent3>
      <a:accent4>
        <a:srgbClr val="EFE9DE"/>
      </a:accent4>
      <a:accent5>
        <a:srgbClr val="FFAB40"/>
      </a:accent5>
      <a:accent6>
        <a:srgbClr val="A2968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952</Words>
  <Application>Microsoft Office PowerPoint</Application>
  <PresentationFormat>Presentación en pantalla (16:9)</PresentationFormat>
  <Paragraphs>330</Paragraphs>
  <Slides>30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7" baseType="lpstr">
      <vt:lpstr>Symbol</vt:lpstr>
      <vt:lpstr>Fira Sans Condensed</vt:lpstr>
      <vt:lpstr>Calibri</vt:lpstr>
      <vt:lpstr>Corbel</vt:lpstr>
      <vt:lpstr>Arial</vt:lpstr>
      <vt:lpstr>Times New Roman</vt:lpstr>
      <vt:lpstr>Farm Business Plan by Slidesgo</vt:lpstr>
      <vt:lpstr>CREACIÓN DE UNA PLATAFORMA DE SUPERVISIÓN DE ACTIVOS DE LA CADENA DE SUMINISTRO Y TRATAMIENTO DE LECHE </vt:lpstr>
      <vt:lpstr>TABLA DE  CONTENIDO</vt:lpstr>
      <vt:lpstr>01</vt:lpstr>
      <vt:lpstr>GRANJAS </vt:lpstr>
      <vt:lpstr>VACAS </vt:lpstr>
      <vt:lpstr>CAMIONES </vt:lpstr>
      <vt:lpstr>OBJETIVO DEL PROYECTO </vt:lpstr>
      <vt:lpstr>DATOS A  TRANSMITIR </vt:lpstr>
      <vt:lpstr>DATOS A  TRANSMITIR </vt:lpstr>
      <vt:lpstr>DIAGRAMA DE COMUNICACIÓN </vt:lpstr>
      <vt:lpstr>Presentación de PowerPoint</vt:lpstr>
      <vt:lpstr>PROTOTIPO DIAGRAMA DE COMUNICACIÓN </vt:lpstr>
      <vt:lpstr>DIAGRAMA BBDD </vt:lpstr>
      <vt:lpstr>DESCRIPCIÓN DE LA INTERFAZ </vt:lpstr>
      <vt:lpstr>OUR COMPANY</vt:lpstr>
      <vt:lpstr>OUR COMPANY</vt:lpstr>
      <vt:lpstr>FARMING COMPANY</vt:lpstr>
      <vt:lpstr>FARMING COMPANY</vt:lpstr>
      <vt:lpstr>FARMING COMPANY</vt:lpstr>
      <vt:lpstr>Presentación de PowerPoint</vt:lpstr>
      <vt:lpstr>ALARMAS </vt:lpstr>
      <vt:lpstr>PROTOTIPO REAL-TIME </vt:lpstr>
      <vt:lpstr>HARDWARE AMBITO VACAS Y GRANJA </vt:lpstr>
      <vt:lpstr>Presentación de PowerPoint</vt:lpstr>
      <vt:lpstr>HARDWARE CAMIONES Y NAVE </vt:lpstr>
      <vt:lpstr>Presentación de PowerPoint</vt:lpstr>
      <vt:lpstr>DISPOSTIVOS GATEWAYS </vt:lpstr>
      <vt:lpstr>ANALÍSIS ECONÓMICO </vt:lpstr>
      <vt:lpstr>Presentación de PowerPoint</vt:lpstr>
      <vt:lpstr>Gracias por su Atención!!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CREACIÓN DE UNA PLATAFORMA DE SUPERVISIÓN DE ACTIVOS DE LA CADENA DE SUMINISTRO Y TRATAMIENTO DE LECHE</dc:title>
  <dc:creator>Rony Garay</dc:creator>
  <cp:lastModifiedBy>Y6624166L</cp:lastModifiedBy>
  <cp:revision>19</cp:revision>
  <dcterms:modified xsi:type="dcterms:W3CDTF">2020-07-14T16:17:38Z</dcterms:modified>
</cp:coreProperties>
</file>